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7" r:id="rId12"/>
    <p:sldId id="266" r:id="rId13"/>
    <p:sldId id="271" r:id="rId14"/>
    <p:sldId id="263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A6"/>
    <a:srgbClr val="78D6BB"/>
    <a:srgbClr val="5ECEAE"/>
    <a:srgbClr val="7776C8"/>
    <a:srgbClr val="FF4593"/>
    <a:srgbClr val="FFB781"/>
    <a:srgbClr val="BFBFBF"/>
    <a:srgbClr val="637ACF"/>
    <a:srgbClr val="5EC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6F30F-0944-8CC3-56D4-0AE387814927}" v="14" dt="2020-03-01T16:06:19.909"/>
    <p1510:client id="{8C7600C2-C7A4-880F-7C73-9164B8C7630C}" v="166" dt="2020-02-23T20:50:06.240"/>
    <p1510:client id="{8CFE84F8-0231-FAB0-D4A6-25372C7ED63D}" v="250" dt="2020-02-23T21:41:09.447"/>
    <p1510:client id="{AD8232B9-AE82-9608-A623-FCC179DDCEB3}" v="220" dt="2020-02-23T00:39:01.192"/>
    <p1510:client id="{BB10839A-0948-4829-32C2-5621A2EBF727}" v="98" dt="2020-09-19T17:51:19.044"/>
    <p1510:client id="{C71BA74D-4224-0B42-051F-05AF082DF1B5}" v="23" dt="2020-09-19T08:08:54.724"/>
    <p1510:client id="{E5958E92-D296-16C4-96E6-128346C71B35}" v="262" dt="2020-09-19T14:47:28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 ESCARPETA BENAVIDES" userId="S::r.escarpeta@udla.edu.co::0731351f-ad8e-487a-93b2-fbb78acd51cc" providerId="AD" clId="Web-{AD8232B9-AE82-9608-A623-FCC179DDCEB3}"/>
    <pc:docChg chg="delSld modSld">
      <pc:chgData name="ROBERTO  ESCARPETA BENAVIDES" userId="S::r.escarpeta@udla.edu.co::0731351f-ad8e-487a-93b2-fbb78acd51cc" providerId="AD" clId="Web-{AD8232B9-AE82-9608-A623-FCC179DDCEB3}" dt="2020-02-23T00:39:01.192" v="197" actId="20577"/>
      <pc:docMkLst>
        <pc:docMk/>
      </pc:docMkLst>
      <pc:sldChg chg="modSp">
        <pc:chgData name="ROBERTO  ESCARPETA BENAVIDES" userId="S::r.escarpeta@udla.edu.co::0731351f-ad8e-487a-93b2-fbb78acd51cc" providerId="AD" clId="Web-{AD8232B9-AE82-9608-A623-FCC179DDCEB3}" dt="2020-02-23T00:39:00.207" v="195" actId="20577"/>
        <pc:sldMkLst>
          <pc:docMk/>
          <pc:sldMk cId="2409478628" sldId="257"/>
        </pc:sldMkLst>
        <pc:spChg chg="mod">
          <ac:chgData name="ROBERTO  ESCARPETA BENAVIDES" userId="S::r.escarpeta@udla.edu.co::0731351f-ad8e-487a-93b2-fbb78acd51cc" providerId="AD" clId="Web-{AD8232B9-AE82-9608-A623-FCC179DDCEB3}" dt="2020-02-23T00:39:00.207" v="195" actId="20577"/>
          <ac:spMkLst>
            <pc:docMk/>
            <pc:sldMk cId="2409478628" sldId="257"/>
            <ac:spMk id="2" creationId="{00000000-0000-0000-0000-000000000000}"/>
          </ac:spMkLst>
        </pc:spChg>
      </pc:sldChg>
      <pc:sldChg chg="delSp modSp">
        <pc:chgData name="ROBERTO  ESCARPETA BENAVIDES" userId="S::r.escarpeta@udla.edu.co::0731351f-ad8e-487a-93b2-fbb78acd51cc" providerId="AD" clId="Web-{AD8232B9-AE82-9608-A623-FCC179DDCEB3}" dt="2020-02-23T00:33:20.017" v="68"/>
        <pc:sldMkLst>
          <pc:docMk/>
          <pc:sldMk cId="3529496359" sldId="258"/>
        </pc:sldMkLst>
        <pc:spChg chg="mod">
          <ac:chgData name="ROBERTO  ESCARPETA BENAVIDES" userId="S::r.escarpeta@udla.edu.co::0731351f-ad8e-487a-93b2-fbb78acd51cc" providerId="AD" clId="Web-{AD8232B9-AE82-9608-A623-FCC179DDCEB3}" dt="2020-02-23T00:32:29.907" v="38" actId="20577"/>
          <ac:spMkLst>
            <pc:docMk/>
            <pc:sldMk cId="3529496359" sldId="258"/>
            <ac:spMk id="3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3:10.782" v="66"/>
          <ac:spMkLst>
            <pc:docMk/>
            <pc:sldMk cId="3529496359" sldId="258"/>
            <ac:spMk id="46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6.001" v="57"/>
          <ac:spMkLst>
            <pc:docMk/>
            <pc:sldMk cId="3529496359" sldId="258"/>
            <ac:spMk id="48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3:20.017" v="68"/>
          <ac:spMkLst>
            <pc:docMk/>
            <pc:sldMk cId="3529496359" sldId="258"/>
            <ac:spMk id="49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3:07.110" v="64"/>
          <ac:spMkLst>
            <pc:docMk/>
            <pc:sldMk cId="3529496359" sldId="258"/>
            <ac:spMk id="51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3:05.063" v="63"/>
          <ac:spMkLst>
            <pc:docMk/>
            <pc:sldMk cId="3529496359" sldId="258"/>
            <ac:spMk id="52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6.001" v="56"/>
          <ac:spMkLst>
            <pc:docMk/>
            <pc:sldMk cId="3529496359" sldId="258"/>
            <ac:spMk id="53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6.001" v="55"/>
          <ac:spMkLst>
            <pc:docMk/>
            <pc:sldMk cId="3529496359" sldId="258"/>
            <ac:spMk id="54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2:41.907" v="41"/>
          <ac:spMkLst>
            <pc:docMk/>
            <pc:sldMk cId="3529496359" sldId="258"/>
            <ac:spMk id="56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2:55.985" v="43"/>
          <ac:spMkLst>
            <pc:docMk/>
            <pc:sldMk cId="3529496359" sldId="258"/>
            <ac:spMk id="57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6.001" v="54"/>
          <ac:spMkLst>
            <pc:docMk/>
            <pc:sldMk cId="3529496359" sldId="258"/>
            <ac:spMk id="58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5.985" v="53"/>
          <ac:spMkLst>
            <pc:docMk/>
            <pc:sldMk cId="3529496359" sldId="258"/>
            <ac:spMk id="59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5.985" v="52"/>
          <ac:spMkLst>
            <pc:docMk/>
            <pc:sldMk cId="3529496359" sldId="258"/>
            <ac:spMk id="60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5.985" v="47"/>
          <ac:spMkLst>
            <pc:docMk/>
            <pc:sldMk cId="3529496359" sldId="258"/>
            <ac:spMk id="88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2:55.985" v="45"/>
          <ac:spMkLst>
            <pc:docMk/>
            <pc:sldMk cId="3529496359" sldId="258"/>
            <ac:spMk id="90" creationId="{00000000-0000-0000-0000-000000000000}"/>
          </ac:spMkLst>
        </pc:spChg>
        <pc:grpChg chg="del">
          <ac:chgData name="ROBERTO  ESCARPETA BENAVIDES" userId="S::r.escarpeta@udla.edu.co::0731351f-ad8e-487a-93b2-fbb78acd51cc" providerId="AD" clId="Web-{AD8232B9-AE82-9608-A623-FCC179DDCEB3}" dt="2020-02-23T00:32:33.719" v="39"/>
          <ac:grpSpMkLst>
            <pc:docMk/>
            <pc:sldMk cId="3529496359" sldId="258"/>
            <ac:grpSpMk id="65" creationId="{00000000-0000-0000-0000-000000000000}"/>
          </ac:grpSpMkLst>
        </pc:grpChg>
        <pc:cxnChg chg="del">
          <ac:chgData name="ROBERTO  ESCARPETA BENAVIDES" userId="S::r.escarpeta@udla.edu.co::0731351f-ad8e-487a-93b2-fbb78acd51cc" providerId="AD" clId="Web-{AD8232B9-AE82-9608-A623-FCC179DDCEB3}" dt="2020-02-23T00:32:56.001" v="58"/>
          <ac:cxnSpMkLst>
            <pc:docMk/>
            <pc:sldMk cId="3529496359" sldId="258"/>
            <ac:cxnSpMk id="45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2:55.985" v="44"/>
          <ac:cxnSpMkLst>
            <pc:docMk/>
            <pc:sldMk cId="3529496359" sldId="258"/>
            <ac:cxnSpMk id="55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2:55.985" v="51"/>
          <ac:cxnSpMkLst>
            <pc:docMk/>
            <pc:sldMk cId="3529496359" sldId="258"/>
            <ac:cxnSpMk id="61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2:55.985" v="50"/>
          <ac:cxnSpMkLst>
            <pc:docMk/>
            <pc:sldMk cId="3529496359" sldId="258"/>
            <ac:cxnSpMk id="62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2:55.985" v="49"/>
          <ac:cxnSpMkLst>
            <pc:docMk/>
            <pc:sldMk cId="3529496359" sldId="258"/>
            <ac:cxnSpMk id="63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2:55.985" v="48"/>
          <ac:cxnSpMkLst>
            <pc:docMk/>
            <pc:sldMk cId="3529496359" sldId="258"/>
            <ac:cxnSpMk id="64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2:55.985" v="46"/>
          <ac:cxnSpMkLst>
            <pc:docMk/>
            <pc:sldMk cId="3529496359" sldId="258"/>
            <ac:cxnSpMk id="89" creationId="{00000000-0000-0000-0000-000000000000}"/>
          </ac:cxnSpMkLst>
        </pc:cxnChg>
      </pc:sldChg>
      <pc:sldChg chg="delSp modSp">
        <pc:chgData name="ROBERTO  ESCARPETA BENAVIDES" userId="S::r.escarpeta@udla.edu.co::0731351f-ad8e-487a-93b2-fbb78acd51cc" providerId="AD" clId="Web-{AD8232B9-AE82-9608-A623-FCC179DDCEB3}" dt="2020-02-23T00:34:44.267" v="99"/>
        <pc:sldMkLst>
          <pc:docMk/>
          <pc:sldMk cId="738927132" sldId="259"/>
        </pc:sldMkLst>
        <pc:spChg chg="del">
          <ac:chgData name="ROBERTO  ESCARPETA BENAVIDES" userId="S::r.escarpeta@udla.edu.co::0731351f-ad8e-487a-93b2-fbb78acd51cc" providerId="AD" clId="Web-{AD8232B9-AE82-9608-A623-FCC179DDCEB3}" dt="2020-02-23T00:34:27.627" v="92"/>
          <ac:spMkLst>
            <pc:docMk/>
            <pc:sldMk cId="738927132" sldId="259"/>
            <ac:spMk id="8" creationId="{C45C4653-E406-7A4D-AA7A-BA5F8FE83FE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17.580" v="72"/>
          <ac:spMkLst>
            <pc:docMk/>
            <pc:sldMk cId="738927132" sldId="259"/>
            <ac:spMk id="12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548" v="77"/>
          <ac:spMkLst>
            <pc:docMk/>
            <pc:sldMk cId="738927132" sldId="259"/>
            <ac:spMk id="13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580" v="78"/>
          <ac:spMkLst>
            <pc:docMk/>
            <pc:sldMk cId="738927132" sldId="259"/>
            <ac:spMk id="14" creationId="{7C8B1E0F-675C-1449-9841-DC259B7E1CB1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3:59.173" v="70"/>
          <ac:spMkLst>
            <pc:docMk/>
            <pc:sldMk cId="738927132" sldId="259"/>
            <ac:spMk id="15" creationId="{FE2450EA-D81B-1D41-86F1-8C551587C6A2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16.283" v="71"/>
          <ac:spMkLst>
            <pc:docMk/>
            <pc:sldMk cId="738927132" sldId="259"/>
            <ac:spMk id="16" creationId="{200D52CA-9070-0D43-9998-5FC726AAF0FC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4:34.642" v="94"/>
          <ac:spMkLst>
            <pc:docMk/>
            <pc:sldMk cId="738927132" sldId="259"/>
            <ac:spMk id="17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40.002" v="96"/>
          <ac:spMkLst>
            <pc:docMk/>
            <pc:sldMk cId="738927132" sldId="259"/>
            <ac:spMk id="19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27" v="91"/>
          <ac:spMkLst>
            <pc:docMk/>
            <pc:sldMk cId="738927132" sldId="259"/>
            <ac:spMk id="22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11" v="86"/>
          <ac:spMkLst>
            <pc:docMk/>
            <pc:sldMk cId="738927132" sldId="259"/>
            <ac:spMk id="59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11" v="85"/>
          <ac:spMkLst>
            <pc:docMk/>
            <pc:sldMk cId="738927132" sldId="259"/>
            <ac:spMk id="60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11" v="84"/>
          <ac:spMkLst>
            <pc:docMk/>
            <pc:sldMk cId="738927132" sldId="259"/>
            <ac:spMk id="61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11" v="83"/>
          <ac:spMkLst>
            <pc:docMk/>
            <pc:sldMk cId="738927132" sldId="259"/>
            <ac:spMk id="63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11" v="81"/>
          <ac:spMkLst>
            <pc:docMk/>
            <pc:sldMk cId="738927132" sldId="259"/>
            <ac:spMk id="64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44.267" v="99"/>
          <ac:spMkLst>
            <pc:docMk/>
            <pc:sldMk cId="738927132" sldId="259"/>
            <ac:spMk id="65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27.611" v="82"/>
          <ac:spMkLst>
            <pc:docMk/>
            <pc:sldMk cId="738927132" sldId="259"/>
            <ac:spMk id="66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42.627" v="98"/>
          <ac:spMkLst>
            <pc:docMk/>
            <pc:sldMk cId="738927132" sldId="259"/>
            <ac:spMk id="67" creationId="{7C8B1E0F-675C-1449-9841-DC259B7E1CB1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40.689" v="97"/>
          <ac:spMkLst>
            <pc:docMk/>
            <pc:sldMk cId="738927132" sldId="259"/>
            <ac:spMk id="68" creationId="{200D52CA-9070-0D43-9998-5FC726AAF0FC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4:34.642" v="93"/>
          <ac:spMkLst>
            <pc:docMk/>
            <pc:sldMk cId="738927132" sldId="259"/>
            <ac:spMk id="77" creationId="{200D52CA-9070-0D43-9998-5FC726AAF0FC}"/>
          </ac:spMkLst>
        </pc:spChg>
        <pc:grpChg chg="del">
          <ac:chgData name="ROBERTO  ESCARPETA BENAVIDES" userId="S::r.escarpeta@udla.edu.co::0731351f-ad8e-487a-93b2-fbb78acd51cc" providerId="AD" clId="Web-{AD8232B9-AE82-9608-A623-FCC179DDCEB3}" dt="2020-02-23T00:34:27.611" v="88"/>
          <ac:grpSpMkLst>
            <pc:docMk/>
            <pc:sldMk cId="738927132" sldId="259"/>
            <ac:grpSpMk id="42" creationId="{00000000-0000-0000-0000-000000000000}"/>
          </ac:grpSpMkLst>
        </pc:grpChg>
        <pc:cxnChg chg="del mod">
          <ac:chgData name="ROBERTO  ESCARPETA BENAVIDES" userId="S::r.escarpeta@udla.edu.co::0731351f-ad8e-487a-93b2-fbb78acd51cc" providerId="AD" clId="Web-{AD8232B9-AE82-9608-A623-FCC179DDCEB3}" dt="2020-02-23T00:34:27.627" v="90"/>
          <ac:cxnSpMkLst>
            <pc:docMk/>
            <pc:sldMk cId="738927132" sldId="259"/>
            <ac:cxnSpMk id="25" creationId="{00000000-0000-0000-0000-000000000000}"/>
          </ac:cxnSpMkLst>
        </pc:cxnChg>
        <pc:cxnChg chg="del mod">
          <ac:chgData name="ROBERTO  ESCARPETA BENAVIDES" userId="S::r.escarpeta@udla.edu.co::0731351f-ad8e-487a-93b2-fbb78acd51cc" providerId="AD" clId="Web-{AD8232B9-AE82-9608-A623-FCC179DDCEB3}" dt="2020-02-23T00:34:39.986" v="95"/>
          <ac:cxnSpMkLst>
            <pc:docMk/>
            <pc:sldMk cId="738927132" sldId="259"/>
            <ac:cxnSpMk id="34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4:27.611" v="89"/>
          <ac:cxnSpMkLst>
            <pc:docMk/>
            <pc:sldMk cId="738927132" sldId="259"/>
            <ac:cxnSpMk id="36" creationId="{00000000-0000-0000-0000-000000000000}"/>
          </ac:cxnSpMkLst>
        </pc:cxnChg>
        <pc:cxnChg chg="del mod">
          <ac:chgData name="ROBERTO  ESCARPETA BENAVIDES" userId="S::r.escarpeta@udla.edu.co::0731351f-ad8e-487a-93b2-fbb78acd51cc" providerId="AD" clId="Web-{AD8232B9-AE82-9608-A623-FCC179DDCEB3}" dt="2020-02-23T00:34:27.611" v="87"/>
          <ac:cxnSpMkLst>
            <pc:docMk/>
            <pc:sldMk cId="738927132" sldId="259"/>
            <ac:cxnSpMk id="45" creationId="{00000000-0000-0000-0000-000000000000}"/>
          </ac:cxnSpMkLst>
        </pc:cxnChg>
        <pc:cxnChg chg="del mod">
          <ac:chgData name="ROBERTO  ESCARPETA BENAVIDES" userId="S::r.escarpeta@udla.edu.co::0731351f-ad8e-487a-93b2-fbb78acd51cc" providerId="AD" clId="Web-{AD8232B9-AE82-9608-A623-FCC179DDCEB3}" dt="2020-02-23T00:34:27.611" v="80"/>
          <ac:cxnSpMkLst>
            <pc:docMk/>
            <pc:sldMk cId="738927132" sldId="259"/>
            <ac:cxnSpMk id="70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AD8232B9-AE82-9608-A623-FCC179DDCEB3}" dt="2020-02-23T00:34:27.611" v="79"/>
          <ac:cxnSpMkLst>
            <pc:docMk/>
            <pc:sldMk cId="738927132" sldId="259"/>
            <ac:cxnSpMk id="75" creationId="{00000000-0000-0000-0000-000000000000}"/>
          </ac:cxnSpMkLst>
        </pc:cxnChg>
      </pc:sldChg>
      <pc:sldChg chg="delSp modSp">
        <pc:chgData name="ROBERTO  ESCARPETA BENAVIDES" userId="S::r.escarpeta@udla.edu.co::0731351f-ad8e-487a-93b2-fbb78acd51cc" providerId="AD" clId="Web-{AD8232B9-AE82-9608-A623-FCC179DDCEB3}" dt="2020-02-23T00:35:04.455" v="102" actId="20577"/>
        <pc:sldMkLst>
          <pc:docMk/>
          <pc:sldMk cId="1210528773" sldId="260"/>
        </pc:sldMkLst>
        <pc:spChg chg="del">
          <ac:chgData name="ROBERTO  ESCARPETA BENAVIDES" userId="S::r.escarpeta@udla.edu.co::0731351f-ad8e-487a-93b2-fbb78acd51cc" providerId="AD" clId="Web-{AD8232B9-AE82-9608-A623-FCC179DDCEB3}" dt="2020-02-23T00:34:56.861" v="100"/>
          <ac:spMkLst>
            <pc:docMk/>
            <pc:sldMk cId="1210528773" sldId="260"/>
            <ac:spMk id="2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5:03.346" v="101"/>
          <ac:spMkLst>
            <pc:docMk/>
            <pc:sldMk cId="1210528773" sldId="260"/>
            <ac:spMk id="3" creationId="{00000000-0000-0000-0000-000000000000}"/>
          </ac:spMkLst>
        </pc:spChg>
        <pc:spChg chg="mod">
          <ac:chgData name="ROBERTO  ESCARPETA BENAVIDES" userId="S::r.escarpeta@udla.edu.co::0731351f-ad8e-487a-93b2-fbb78acd51cc" providerId="AD" clId="Web-{AD8232B9-AE82-9608-A623-FCC179DDCEB3}" dt="2020-02-23T00:35:04.455" v="102" actId="20577"/>
          <ac:spMkLst>
            <pc:docMk/>
            <pc:sldMk cId="1210528773" sldId="260"/>
            <ac:spMk id="5" creationId="{00000000-0000-0000-0000-000000000000}"/>
          </ac:spMkLst>
        </pc:spChg>
      </pc:sldChg>
      <pc:sldChg chg="addSp delSp">
        <pc:chgData name="ROBERTO  ESCARPETA BENAVIDES" userId="S::r.escarpeta@udla.edu.co::0731351f-ad8e-487a-93b2-fbb78acd51cc" providerId="AD" clId="Web-{AD8232B9-AE82-9608-A623-FCC179DDCEB3}" dt="2020-02-23T00:35:39.862" v="128"/>
        <pc:sldMkLst>
          <pc:docMk/>
          <pc:sldMk cId="1215817944" sldId="261"/>
        </pc:sldMkLst>
        <pc:spChg chg="add del">
          <ac:chgData name="ROBERTO  ESCARPETA BENAVIDES" userId="S::r.escarpeta@udla.edu.co::0731351f-ad8e-487a-93b2-fbb78acd51cc" providerId="AD" clId="Web-{AD8232B9-AE82-9608-A623-FCC179DDCEB3}" dt="2020-02-23T00:35:39.799" v="122"/>
          <ac:spMkLst>
            <pc:docMk/>
            <pc:sldMk cId="1215817944" sldId="261"/>
            <ac:spMk id="27" creationId="{00000000-0000-0000-0000-000000000000}"/>
          </ac:spMkLst>
        </pc:spChg>
        <pc:spChg chg="add del">
          <ac:chgData name="ROBERTO  ESCARPETA BENAVIDES" userId="S::r.escarpeta@udla.edu.co::0731351f-ad8e-487a-93b2-fbb78acd51cc" providerId="AD" clId="Web-{AD8232B9-AE82-9608-A623-FCC179DDCEB3}" dt="2020-02-23T00:35:39.799" v="123"/>
          <ac:spMkLst>
            <pc:docMk/>
            <pc:sldMk cId="1215817944" sldId="261"/>
            <ac:spMk id="28" creationId="{00000000-0000-0000-0000-000000000000}"/>
          </ac:spMkLst>
        </pc:spChg>
        <pc:spChg chg="add del">
          <ac:chgData name="ROBERTO  ESCARPETA BENAVIDES" userId="S::r.escarpeta@udla.edu.co::0731351f-ad8e-487a-93b2-fbb78acd51cc" providerId="AD" clId="Web-{AD8232B9-AE82-9608-A623-FCC179DDCEB3}" dt="2020-02-23T00:35:39.815" v="124"/>
          <ac:spMkLst>
            <pc:docMk/>
            <pc:sldMk cId="1215817944" sldId="261"/>
            <ac:spMk id="29" creationId="{00000000-0000-0000-0000-000000000000}"/>
          </ac:spMkLst>
        </pc:spChg>
        <pc:spChg chg="add del">
          <ac:chgData name="ROBERTO  ESCARPETA BENAVIDES" userId="S::r.escarpeta@udla.edu.co::0731351f-ad8e-487a-93b2-fbb78acd51cc" providerId="AD" clId="Web-{AD8232B9-AE82-9608-A623-FCC179DDCEB3}" dt="2020-02-23T00:35:39.815" v="125"/>
          <ac:spMkLst>
            <pc:docMk/>
            <pc:sldMk cId="1215817944" sldId="261"/>
            <ac:spMk id="30" creationId="{00000000-0000-0000-0000-000000000000}"/>
          </ac:spMkLst>
        </pc:spChg>
        <pc:spChg chg="add del">
          <ac:chgData name="ROBERTO  ESCARPETA BENAVIDES" userId="S::r.escarpeta@udla.edu.co::0731351f-ad8e-487a-93b2-fbb78acd51cc" providerId="AD" clId="Web-{AD8232B9-AE82-9608-A623-FCC179DDCEB3}" dt="2020-02-23T00:35:39.862" v="128"/>
          <ac:spMkLst>
            <pc:docMk/>
            <pc:sldMk cId="1215817944" sldId="261"/>
            <ac:spMk id="47" creationId="{00000000-0000-0000-0000-000000000000}"/>
          </ac:spMkLst>
        </pc:spChg>
        <pc:grpChg chg="add del">
          <ac:chgData name="ROBERTO  ESCARPETA BENAVIDES" userId="S::r.escarpeta@udla.edu.co::0731351f-ad8e-487a-93b2-fbb78acd51cc" providerId="AD" clId="Web-{AD8232B9-AE82-9608-A623-FCC179DDCEB3}" dt="2020-02-23T00:35:39.752" v="117"/>
          <ac:grpSpMkLst>
            <pc:docMk/>
            <pc:sldMk cId="1215817944" sldId="261"/>
            <ac:grpSpMk id="10" creationId="{00000000-0000-0000-0000-000000000000}"/>
          </ac:grpSpMkLst>
        </pc:grpChg>
        <pc:grpChg chg="add del">
          <ac:chgData name="ROBERTO  ESCARPETA BENAVIDES" userId="S::r.escarpeta@udla.edu.co::0731351f-ad8e-487a-93b2-fbb78acd51cc" providerId="AD" clId="Web-{AD8232B9-AE82-9608-A623-FCC179DDCEB3}" dt="2020-02-23T00:35:39.768" v="118"/>
          <ac:grpSpMkLst>
            <pc:docMk/>
            <pc:sldMk cId="1215817944" sldId="261"/>
            <ac:grpSpMk id="16" creationId="{00000000-0000-0000-0000-000000000000}"/>
          </ac:grpSpMkLst>
        </pc:grpChg>
        <pc:grpChg chg="add del">
          <ac:chgData name="ROBERTO  ESCARPETA BENAVIDES" userId="S::r.escarpeta@udla.edu.co::0731351f-ad8e-487a-93b2-fbb78acd51cc" providerId="AD" clId="Web-{AD8232B9-AE82-9608-A623-FCC179DDCEB3}" dt="2020-02-23T00:35:39.830" v="126"/>
          <ac:grpSpMkLst>
            <pc:docMk/>
            <pc:sldMk cId="1215817944" sldId="261"/>
            <ac:grpSpMk id="32" creationId="{00000000-0000-0000-0000-000000000000}"/>
          </ac:grpSpMkLst>
        </pc:grpChg>
        <pc:grpChg chg="add del">
          <ac:chgData name="ROBERTO  ESCARPETA BENAVIDES" userId="S::r.escarpeta@udla.edu.co::0731351f-ad8e-487a-93b2-fbb78acd51cc" providerId="AD" clId="Web-{AD8232B9-AE82-9608-A623-FCC179DDCEB3}" dt="2020-02-23T00:35:39.846" v="127"/>
          <ac:grpSpMkLst>
            <pc:docMk/>
            <pc:sldMk cId="1215817944" sldId="261"/>
            <ac:grpSpMk id="38" creationId="{00000000-0000-0000-0000-000000000000}"/>
          </ac:grpSpMkLst>
        </pc:grpChg>
        <pc:cxnChg chg="add del">
          <ac:chgData name="ROBERTO  ESCARPETA BENAVIDES" userId="S::r.escarpeta@udla.edu.co::0731351f-ad8e-487a-93b2-fbb78acd51cc" providerId="AD" clId="Web-{AD8232B9-AE82-9608-A623-FCC179DDCEB3}" dt="2020-02-23T00:35:39.783" v="119"/>
          <ac:cxnSpMkLst>
            <pc:docMk/>
            <pc:sldMk cId="1215817944" sldId="261"/>
            <ac:cxnSpMk id="24" creationId="{00000000-0000-0000-0000-000000000000}"/>
          </ac:cxnSpMkLst>
        </pc:cxnChg>
        <pc:cxnChg chg="add del">
          <ac:chgData name="ROBERTO  ESCARPETA BENAVIDES" userId="S::r.escarpeta@udla.edu.co::0731351f-ad8e-487a-93b2-fbb78acd51cc" providerId="AD" clId="Web-{AD8232B9-AE82-9608-A623-FCC179DDCEB3}" dt="2020-02-23T00:35:39.783" v="120"/>
          <ac:cxnSpMkLst>
            <pc:docMk/>
            <pc:sldMk cId="1215817944" sldId="261"/>
            <ac:cxnSpMk id="25" creationId="{00000000-0000-0000-0000-000000000000}"/>
          </ac:cxnSpMkLst>
        </pc:cxnChg>
        <pc:cxnChg chg="add del">
          <ac:chgData name="ROBERTO  ESCARPETA BENAVIDES" userId="S::r.escarpeta@udla.edu.co::0731351f-ad8e-487a-93b2-fbb78acd51cc" providerId="AD" clId="Web-{AD8232B9-AE82-9608-A623-FCC179DDCEB3}" dt="2020-02-23T00:35:39.799" v="121"/>
          <ac:cxnSpMkLst>
            <pc:docMk/>
            <pc:sldMk cId="1215817944" sldId="261"/>
            <ac:cxnSpMk id="26" creationId="{00000000-0000-0000-0000-000000000000}"/>
          </ac:cxnSpMkLst>
        </pc:cxnChg>
        <pc:cxnChg chg="add del">
          <ac:chgData name="ROBERTO  ESCARPETA BENAVIDES" userId="S::r.escarpeta@udla.edu.co::0731351f-ad8e-487a-93b2-fbb78acd51cc" providerId="AD" clId="Web-{AD8232B9-AE82-9608-A623-FCC179DDCEB3}" dt="2020-02-23T00:35:39.752" v="116"/>
          <ac:cxnSpMkLst>
            <pc:docMk/>
            <pc:sldMk cId="1215817944" sldId="261"/>
            <ac:cxnSpMk id="46" creationId="{00000000-0000-0000-0000-000000000000}"/>
          </ac:cxnSpMkLst>
        </pc:cxnChg>
      </pc:sldChg>
      <pc:sldChg chg="del">
        <pc:chgData name="ROBERTO  ESCARPETA BENAVIDES" userId="S::r.escarpeta@udla.edu.co::0731351f-ad8e-487a-93b2-fbb78acd51cc" providerId="AD" clId="Web-{AD8232B9-AE82-9608-A623-FCC179DDCEB3}" dt="2020-02-23T00:37:16.941" v="161"/>
        <pc:sldMkLst>
          <pc:docMk/>
          <pc:sldMk cId="1867366584" sldId="262"/>
        </pc:sldMkLst>
      </pc:sldChg>
      <pc:sldChg chg="modSp">
        <pc:chgData name="ROBERTO  ESCARPETA BENAVIDES" userId="S::r.escarpeta@udla.edu.co::0731351f-ad8e-487a-93b2-fbb78acd51cc" providerId="AD" clId="Web-{AD8232B9-AE82-9608-A623-FCC179DDCEB3}" dt="2020-02-23T00:36:50.394" v="160" actId="20577"/>
        <pc:sldMkLst>
          <pc:docMk/>
          <pc:sldMk cId="4071430390" sldId="264"/>
        </pc:sldMkLst>
        <pc:spChg chg="mod">
          <ac:chgData name="ROBERTO  ESCARPETA BENAVIDES" userId="S::r.escarpeta@udla.edu.co::0731351f-ad8e-487a-93b2-fbb78acd51cc" providerId="AD" clId="Web-{AD8232B9-AE82-9608-A623-FCC179DDCEB3}" dt="2020-02-23T00:36:50.394" v="160" actId="20577"/>
          <ac:spMkLst>
            <pc:docMk/>
            <pc:sldMk cId="4071430390" sldId="264"/>
            <ac:spMk id="54" creationId="{00000000-0000-0000-0000-000000000000}"/>
          </ac:spMkLst>
        </pc:spChg>
      </pc:sldChg>
      <pc:sldChg chg="delSp modSp">
        <pc:chgData name="ROBERTO  ESCARPETA BENAVIDES" userId="S::r.escarpeta@udla.edu.co::0731351f-ad8e-487a-93b2-fbb78acd51cc" providerId="AD" clId="Web-{AD8232B9-AE82-9608-A623-FCC179DDCEB3}" dt="2020-02-23T00:38:23.363" v="175"/>
        <pc:sldMkLst>
          <pc:docMk/>
          <pc:sldMk cId="3943362010" sldId="266"/>
        </pc:sldMkLst>
        <pc:spChg chg="del">
          <ac:chgData name="ROBERTO  ESCARPETA BENAVIDES" userId="S::r.escarpeta@udla.edu.co::0731351f-ad8e-487a-93b2-fbb78acd51cc" providerId="AD" clId="Web-{AD8232B9-AE82-9608-A623-FCC179DDCEB3}" dt="2020-02-23T00:38:10.535" v="171"/>
          <ac:spMkLst>
            <pc:docMk/>
            <pc:sldMk cId="3943362010" sldId="266"/>
            <ac:spMk id="6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8:03.269" v="168"/>
          <ac:spMkLst>
            <pc:docMk/>
            <pc:sldMk cId="3943362010" sldId="266"/>
            <ac:spMk id="7" creationId="{00000000-0000-0000-0000-000000000000}"/>
          </ac:spMkLst>
        </pc:spChg>
        <pc:spChg chg="del mod">
          <ac:chgData name="ROBERTO  ESCARPETA BENAVIDES" userId="S::r.escarpeta@udla.edu.co::0731351f-ad8e-487a-93b2-fbb78acd51cc" providerId="AD" clId="Web-{AD8232B9-AE82-9608-A623-FCC179DDCEB3}" dt="2020-02-23T00:38:13.847" v="172"/>
          <ac:spMkLst>
            <pc:docMk/>
            <pc:sldMk cId="3943362010" sldId="266"/>
            <ac:spMk id="8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8:23.363" v="175"/>
          <ac:spMkLst>
            <pc:docMk/>
            <pc:sldMk cId="3943362010" sldId="266"/>
            <ac:spMk id="9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8:16.879" v="173"/>
          <ac:spMkLst>
            <pc:docMk/>
            <pc:sldMk cId="3943362010" sldId="266"/>
            <ac:spMk id="10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8:19.988" v="174"/>
          <ac:spMkLst>
            <pc:docMk/>
            <pc:sldMk cId="3943362010" sldId="266"/>
            <ac:spMk id="11" creationId="{00000000-0000-0000-0000-000000000000}"/>
          </ac:spMkLst>
        </pc:spChg>
      </pc:sldChg>
      <pc:sldChg chg="delSp">
        <pc:chgData name="ROBERTO  ESCARPETA BENAVIDES" userId="S::r.escarpeta@udla.edu.co::0731351f-ad8e-487a-93b2-fbb78acd51cc" providerId="AD" clId="Web-{AD8232B9-AE82-9608-A623-FCC179DDCEB3}" dt="2020-02-23T00:37:53.644" v="167"/>
        <pc:sldMkLst>
          <pc:docMk/>
          <pc:sldMk cId="874725897" sldId="267"/>
        </pc:sldMkLst>
        <pc:spChg chg="del">
          <ac:chgData name="ROBERTO  ESCARPETA BENAVIDES" userId="S::r.escarpeta@udla.edu.co::0731351f-ad8e-487a-93b2-fbb78acd51cc" providerId="AD" clId="Web-{AD8232B9-AE82-9608-A623-FCC179DDCEB3}" dt="2020-02-23T00:37:48.160" v="166"/>
          <ac:spMkLst>
            <pc:docMk/>
            <pc:sldMk cId="874725897" sldId="267"/>
            <ac:spMk id="6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7:33.081" v="165"/>
          <ac:spMkLst>
            <pc:docMk/>
            <pc:sldMk cId="874725897" sldId="267"/>
            <ac:spMk id="7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7:33.081" v="164"/>
          <ac:spMkLst>
            <pc:docMk/>
            <pc:sldMk cId="874725897" sldId="267"/>
            <ac:spMk id="9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7:28.738" v="163"/>
          <ac:spMkLst>
            <pc:docMk/>
            <pc:sldMk cId="874725897" sldId="267"/>
            <ac:spMk id="10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7:28.738" v="162"/>
          <ac:spMkLst>
            <pc:docMk/>
            <pc:sldMk cId="874725897" sldId="267"/>
            <ac:spMk id="13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AD8232B9-AE82-9608-A623-FCC179DDCEB3}" dt="2020-02-23T00:37:53.644" v="167"/>
          <ac:spMkLst>
            <pc:docMk/>
            <pc:sldMk cId="874725897" sldId="267"/>
            <ac:spMk id="20" creationId="{00000000-0000-0000-0000-000000000000}"/>
          </ac:spMkLst>
        </pc:spChg>
      </pc:sldChg>
    </pc:docChg>
  </pc:docChgLst>
  <pc:docChgLst>
    <pc:chgData clId="Web-{AD8232B9-AE82-9608-A623-FCC179DDCEB3}"/>
    <pc:docChg chg="modSld">
      <pc:chgData name="" userId="" providerId="" clId="Web-{AD8232B9-AE82-9608-A623-FCC179DDCEB3}" dt="2020-02-23T00:30:08.765" v="17" actId="20577"/>
      <pc:docMkLst>
        <pc:docMk/>
      </pc:docMkLst>
      <pc:sldChg chg="modSp">
        <pc:chgData name="" userId="" providerId="" clId="Web-{AD8232B9-AE82-9608-A623-FCC179DDCEB3}" dt="2020-02-23T00:30:08.734" v="15" actId="20577"/>
        <pc:sldMkLst>
          <pc:docMk/>
          <pc:sldMk cId="2409478628" sldId="257"/>
        </pc:sldMkLst>
        <pc:spChg chg="mod">
          <ac:chgData name="" userId="" providerId="" clId="Web-{AD8232B9-AE82-9608-A623-FCC179DDCEB3}" dt="2020-02-23T00:30:08.734" v="15" actId="20577"/>
          <ac:spMkLst>
            <pc:docMk/>
            <pc:sldMk cId="2409478628" sldId="257"/>
            <ac:spMk id="2" creationId="{00000000-0000-0000-0000-000000000000}"/>
          </ac:spMkLst>
        </pc:spChg>
      </pc:sldChg>
    </pc:docChg>
  </pc:docChgLst>
  <pc:docChgLst>
    <pc:chgData name="ROBERTO  ESCARPETA BENAVIDES" userId="S::r.escarpeta@udla.edu.co::0731351f-ad8e-487a-93b2-fbb78acd51cc" providerId="AD" clId="Web-{E5958E92-D296-16C4-96E6-128346C71B35}"/>
    <pc:docChg chg="delSld modSld">
      <pc:chgData name="ROBERTO  ESCARPETA BENAVIDES" userId="S::r.escarpeta@udla.edu.co::0731351f-ad8e-487a-93b2-fbb78acd51cc" providerId="AD" clId="Web-{E5958E92-D296-16C4-96E6-128346C71B35}" dt="2020-09-19T14:47:23.426" v="250" actId="20577"/>
      <pc:docMkLst>
        <pc:docMk/>
      </pc:docMkLst>
      <pc:sldChg chg="modSp">
        <pc:chgData name="ROBERTO  ESCARPETA BENAVIDES" userId="S::r.escarpeta@udla.edu.co::0731351f-ad8e-487a-93b2-fbb78acd51cc" providerId="AD" clId="Web-{E5958E92-D296-16C4-96E6-128346C71B35}" dt="2020-09-19T14:47:18.739" v="248" actId="20577"/>
        <pc:sldMkLst>
          <pc:docMk/>
          <pc:sldMk cId="2409478628" sldId="257"/>
        </pc:sldMkLst>
        <pc:spChg chg="mod">
          <ac:chgData name="ROBERTO  ESCARPETA BENAVIDES" userId="S::r.escarpeta@udla.edu.co::0731351f-ad8e-487a-93b2-fbb78acd51cc" providerId="AD" clId="Web-{E5958E92-D296-16C4-96E6-128346C71B35}" dt="2020-09-19T14:47:18.739" v="248" actId="20577"/>
          <ac:spMkLst>
            <pc:docMk/>
            <pc:sldMk cId="2409478628" sldId="257"/>
            <ac:spMk id="2" creationId="{00000000-0000-0000-0000-000000000000}"/>
          </ac:spMkLst>
        </pc:spChg>
      </pc:sldChg>
      <pc:sldChg chg="addSp modSp">
        <pc:chgData name="ROBERTO  ESCARPETA BENAVIDES" userId="S::r.escarpeta@udla.edu.co::0731351f-ad8e-487a-93b2-fbb78acd51cc" providerId="AD" clId="Web-{E5958E92-D296-16C4-96E6-128346C71B35}" dt="2020-09-19T14:19:03.529" v="159" actId="1076"/>
        <pc:sldMkLst>
          <pc:docMk/>
          <pc:sldMk cId="3529496359" sldId="258"/>
        </pc:sldMkLst>
        <pc:spChg chg="mod">
          <ac:chgData name="ROBERTO  ESCARPETA BENAVIDES" userId="S::r.escarpeta@udla.edu.co::0731351f-ad8e-487a-93b2-fbb78acd51cc" providerId="AD" clId="Web-{E5958E92-D296-16C4-96E6-128346C71B35}" dt="2020-09-19T14:10:59.391" v="27" actId="20577"/>
          <ac:spMkLst>
            <pc:docMk/>
            <pc:sldMk cId="3529496359" sldId="258"/>
            <ac:spMk id="3" creationId="{00000000-0000-0000-0000-000000000000}"/>
          </ac:spMkLst>
        </pc:spChg>
        <pc:spChg chg="add mod">
          <ac:chgData name="ROBERTO  ESCARPETA BENAVIDES" userId="S::r.escarpeta@udla.edu.co::0731351f-ad8e-487a-93b2-fbb78acd51cc" providerId="AD" clId="Web-{E5958E92-D296-16C4-96E6-128346C71B35}" dt="2020-09-19T14:19:03.529" v="159" actId="1076"/>
          <ac:spMkLst>
            <pc:docMk/>
            <pc:sldMk cId="3529496359" sldId="258"/>
            <ac:spMk id="4" creationId="{C2114657-F0DB-4645-8B8A-33DF7A506CAB}"/>
          </ac:spMkLst>
        </pc:spChg>
        <pc:picChg chg="add mod">
          <ac:chgData name="ROBERTO  ESCARPETA BENAVIDES" userId="S::r.escarpeta@udla.edu.co::0731351f-ad8e-487a-93b2-fbb78acd51cc" providerId="AD" clId="Web-{E5958E92-D296-16C4-96E6-128346C71B35}" dt="2020-09-19T14:12:14.378" v="52" actId="1076"/>
          <ac:picMkLst>
            <pc:docMk/>
            <pc:sldMk cId="3529496359" sldId="258"/>
            <ac:picMk id="2" creationId="{99936BFB-A243-4BE5-A63D-52E6AA8391E3}"/>
          </ac:picMkLst>
        </pc:picChg>
      </pc:sldChg>
      <pc:sldChg chg="addSp delSp modSp">
        <pc:chgData name="ROBERTO  ESCARPETA BENAVIDES" userId="S::r.escarpeta@udla.edu.co::0731351f-ad8e-487a-93b2-fbb78acd51cc" providerId="AD" clId="Web-{E5958E92-D296-16C4-96E6-128346C71B35}" dt="2020-09-19T14:17:33.715" v="94" actId="20577"/>
        <pc:sldMkLst>
          <pc:docMk/>
          <pc:sldMk cId="738927132" sldId="259"/>
        </pc:sldMkLst>
        <pc:spChg chg="add mod">
          <ac:chgData name="ROBERTO  ESCARPETA BENAVIDES" userId="S::r.escarpeta@udla.edu.co::0731351f-ad8e-487a-93b2-fbb78acd51cc" providerId="AD" clId="Web-{E5958E92-D296-16C4-96E6-128346C71B35}" dt="2020-09-19T14:17:33.715" v="94" actId="20577"/>
          <ac:spMkLst>
            <pc:docMk/>
            <pc:sldMk cId="738927132" sldId="259"/>
            <ac:spMk id="2" creationId="{6B5EB0BD-FFA0-42FC-9ECA-9290C0E29F3A}"/>
          </ac:spMkLst>
        </pc:spChg>
        <pc:spChg chg="add del">
          <ac:chgData name="ROBERTO  ESCARPETA BENAVIDES" userId="S::r.escarpeta@udla.edu.co::0731351f-ad8e-487a-93b2-fbb78acd51cc" providerId="AD" clId="Web-{E5958E92-D296-16C4-96E6-128346C71B35}" dt="2020-09-19T14:07:00.461" v="2"/>
          <ac:spMkLst>
            <pc:docMk/>
            <pc:sldMk cId="738927132" sldId="259"/>
            <ac:spMk id="3" creationId="{906D1F92-1609-4868-8289-EC04DD99F105}"/>
          </ac:spMkLst>
        </pc:spChg>
        <pc:picChg chg="add mod">
          <ac:chgData name="ROBERTO  ESCARPETA BENAVIDES" userId="S::r.escarpeta@udla.edu.co::0731351f-ad8e-487a-93b2-fbb78acd51cc" providerId="AD" clId="Web-{E5958E92-D296-16C4-96E6-128346C71B35}" dt="2020-09-19T14:09:32.311" v="25" actId="1076"/>
          <ac:picMkLst>
            <pc:docMk/>
            <pc:sldMk cId="738927132" sldId="259"/>
            <ac:picMk id="4" creationId="{F5A69B7C-E828-4988-A1B6-9CF99951DFBC}"/>
          </ac:picMkLst>
        </pc:picChg>
      </pc:sldChg>
      <pc:sldChg chg="modSp">
        <pc:chgData name="ROBERTO  ESCARPETA BENAVIDES" userId="S::r.escarpeta@udla.edu.co::0731351f-ad8e-487a-93b2-fbb78acd51cc" providerId="AD" clId="Web-{E5958E92-D296-16C4-96E6-128346C71B35}" dt="2020-09-19T14:14:06.755" v="59" actId="1076"/>
        <pc:sldMkLst>
          <pc:docMk/>
          <pc:sldMk cId="1210528773" sldId="260"/>
        </pc:sldMkLst>
        <pc:spChg chg="mod">
          <ac:chgData name="ROBERTO  ESCARPETA BENAVIDES" userId="S::r.escarpeta@udla.edu.co::0731351f-ad8e-487a-93b2-fbb78acd51cc" providerId="AD" clId="Web-{E5958E92-D296-16C4-96E6-128346C71B35}" dt="2020-09-19T14:14:06.755" v="59" actId="1076"/>
          <ac:spMkLst>
            <pc:docMk/>
            <pc:sldMk cId="1210528773" sldId="260"/>
            <ac:spMk id="2" creationId="{CA4BDF37-1B6F-420D-8FB2-DDBD96E305D5}"/>
          </ac:spMkLst>
        </pc:spChg>
        <pc:grpChg chg="mod">
          <ac:chgData name="ROBERTO  ESCARPETA BENAVIDES" userId="S::r.escarpeta@udla.edu.co::0731351f-ad8e-487a-93b2-fbb78acd51cc" providerId="AD" clId="Web-{E5958E92-D296-16C4-96E6-128346C71B35}" dt="2020-09-19T14:13:58.646" v="58" actId="1076"/>
          <ac:grpSpMkLst>
            <pc:docMk/>
            <pc:sldMk cId="1210528773" sldId="260"/>
            <ac:grpSpMk id="9" creationId="{76805C88-F84D-E142-8F93-43B21AE3BE15}"/>
          </ac:grpSpMkLst>
        </pc:grpChg>
      </pc:sldChg>
      <pc:sldChg chg="addSp modSp">
        <pc:chgData name="ROBERTO  ESCARPETA BENAVIDES" userId="S::r.escarpeta@udla.edu.co::0731351f-ad8e-487a-93b2-fbb78acd51cc" providerId="AD" clId="Web-{E5958E92-D296-16C4-96E6-128346C71B35}" dt="2020-09-19T14:16:40.760" v="85" actId="1076"/>
        <pc:sldMkLst>
          <pc:docMk/>
          <pc:sldMk cId="1215817944" sldId="261"/>
        </pc:sldMkLst>
        <pc:spChg chg="add mod">
          <ac:chgData name="ROBERTO  ESCARPETA BENAVIDES" userId="S::r.escarpeta@udla.edu.co::0731351f-ad8e-487a-93b2-fbb78acd51cc" providerId="AD" clId="Web-{E5958E92-D296-16C4-96E6-128346C71B35}" dt="2020-09-19T14:16:07.447" v="82" actId="20577"/>
          <ac:spMkLst>
            <pc:docMk/>
            <pc:sldMk cId="1215817944" sldId="261"/>
            <ac:spMk id="2" creationId="{04FB47DB-E3A3-4732-9F1A-10EA8D627549}"/>
          </ac:spMkLst>
        </pc:spChg>
        <pc:picChg chg="add mod">
          <ac:chgData name="ROBERTO  ESCARPETA BENAVIDES" userId="S::r.escarpeta@udla.edu.co::0731351f-ad8e-487a-93b2-fbb78acd51cc" providerId="AD" clId="Web-{E5958E92-D296-16C4-96E6-128346C71B35}" dt="2020-09-19T14:16:40.760" v="85" actId="1076"/>
          <ac:picMkLst>
            <pc:docMk/>
            <pc:sldMk cId="1215817944" sldId="261"/>
            <ac:picMk id="3" creationId="{F5743032-3BD5-479E-8244-1E8F89A004F9}"/>
          </ac:picMkLst>
        </pc:picChg>
      </pc:sldChg>
      <pc:sldChg chg="modSp">
        <pc:chgData name="ROBERTO  ESCARPETA BENAVIDES" userId="S::r.escarpeta@udla.edu.co::0731351f-ad8e-487a-93b2-fbb78acd51cc" providerId="AD" clId="Web-{E5958E92-D296-16C4-96E6-128346C71B35}" dt="2020-09-19T14:22:28.455" v="161" actId="20577"/>
        <pc:sldMkLst>
          <pc:docMk/>
          <pc:sldMk cId="4071430390" sldId="264"/>
        </pc:sldMkLst>
        <pc:spChg chg="mod">
          <ac:chgData name="ROBERTO  ESCARPETA BENAVIDES" userId="S::r.escarpeta@udla.edu.co::0731351f-ad8e-487a-93b2-fbb78acd51cc" providerId="AD" clId="Web-{E5958E92-D296-16C4-96E6-128346C71B35}" dt="2020-09-19T14:22:28.455" v="161" actId="20577"/>
          <ac:spMkLst>
            <pc:docMk/>
            <pc:sldMk cId="4071430390" sldId="264"/>
            <ac:spMk id="54" creationId="{00000000-0000-0000-0000-000000000000}"/>
          </ac:spMkLst>
        </pc:spChg>
      </pc:sldChg>
      <pc:sldChg chg="del">
        <pc:chgData name="ROBERTO  ESCARPETA BENAVIDES" userId="S::r.escarpeta@udla.edu.co::0731351f-ad8e-487a-93b2-fbb78acd51cc" providerId="AD" clId="Web-{E5958E92-D296-16C4-96E6-128346C71B35}" dt="2020-09-19T14:29:17.766" v="212"/>
        <pc:sldMkLst>
          <pc:docMk/>
          <pc:sldMk cId="4211818124" sldId="265"/>
        </pc:sldMkLst>
      </pc:sldChg>
      <pc:sldChg chg="addSp delSp modSp">
        <pc:chgData name="ROBERTO  ESCARPETA BENAVIDES" userId="S::r.escarpeta@udla.edu.co::0731351f-ad8e-487a-93b2-fbb78acd51cc" providerId="AD" clId="Web-{E5958E92-D296-16C4-96E6-128346C71B35}" dt="2020-09-19T14:28:37.077" v="209"/>
        <pc:sldMkLst>
          <pc:docMk/>
          <pc:sldMk cId="3943362010" sldId="266"/>
        </pc:sldMkLst>
        <pc:spChg chg="add mod">
          <ac:chgData name="ROBERTO  ESCARPETA BENAVIDES" userId="S::r.escarpeta@udla.edu.co::0731351f-ad8e-487a-93b2-fbb78acd51cc" providerId="AD" clId="Web-{E5958E92-D296-16C4-96E6-128346C71B35}" dt="2020-09-19T14:28:37.077" v="209"/>
          <ac:spMkLst>
            <pc:docMk/>
            <pc:sldMk cId="3943362010" sldId="266"/>
            <ac:spMk id="12" creationId="{77974767-92B8-443F-9415-C64193C58F23}"/>
          </ac:spMkLst>
        </pc:spChg>
        <pc:picChg chg="add mod">
          <ac:chgData name="ROBERTO  ESCARPETA BENAVIDES" userId="S::r.escarpeta@udla.edu.co::0731351f-ad8e-487a-93b2-fbb78acd51cc" providerId="AD" clId="Web-{E5958E92-D296-16C4-96E6-128346C71B35}" dt="2020-09-19T14:27:37.248" v="198" actId="1076"/>
          <ac:picMkLst>
            <pc:docMk/>
            <pc:sldMk cId="3943362010" sldId="266"/>
            <ac:picMk id="3" creationId="{7524FF02-5CE2-4EC0-AD84-1789A3A487E4}"/>
          </ac:picMkLst>
        </pc:picChg>
        <pc:picChg chg="add mod">
          <ac:chgData name="ROBERTO  ESCARPETA BENAVIDES" userId="S::r.escarpeta@udla.edu.co::0731351f-ad8e-487a-93b2-fbb78acd51cc" providerId="AD" clId="Web-{E5958E92-D296-16C4-96E6-128346C71B35}" dt="2020-09-19T14:28:10.920" v="205" actId="1076"/>
          <ac:picMkLst>
            <pc:docMk/>
            <pc:sldMk cId="3943362010" sldId="266"/>
            <ac:picMk id="4" creationId="{6B1FB702-6CCD-40D4-954A-4B1B96381EC5}"/>
          </ac:picMkLst>
        </pc:picChg>
        <pc:picChg chg="add mod">
          <ac:chgData name="ROBERTO  ESCARPETA BENAVIDES" userId="S::r.escarpeta@udla.edu.co::0731351f-ad8e-487a-93b2-fbb78acd51cc" providerId="AD" clId="Web-{E5958E92-D296-16C4-96E6-128346C71B35}" dt="2020-09-19T14:27:30.498" v="197" actId="1076"/>
          <ac:picMkLst>
            <pc:docMk/>
            <pc:sldMk cId="3943362010" sldId="266"/>
            <ac:picMk id="6" creationId="{80BB4035-9CBB-45C8-8031-EF054CA5E348}"/>
          </ac:picMkLst>
        </pc:picChg>
        <pc:picChg chg="add mod">
          <ac:chgData name="ROBERTO  ESCARPETA BENAVIDES" userId="S::r.escarpeta@udla.edu.co::0731351f-ad8e-487a-93b2-fbb78acd51cc" providerId="AD" clId="Web-{E5958E92-D296-16C4-96E6-128346C71B35}" dt="2020-09-19T14:28:12.733" v="207" actId="14100"/>
          <ac:picMkLst>
            <pc:docMk/>
            <pc:sldMk cId="3943362010" sldId="266"/>
            <ac:picMk id="8" creationId="{5868D4E3-90DE-46C1-9FD8-436D3539B406}"/>
          </ac:picMkLst>
        </pc:picChg>
        <pc:picChg chg="add del mod">
          <ac:chgData name="ROBERTO  ESCARPETA BENAVIDES" userId="S::r.escarpeta@udla.edu.co::0731351f-ad8e-487a-93b2-fbb78acd51cc" providerId="AD" clId="Web-{E5958E92-D296-16C4-96E6-128346C71B35}" dt="2020-09-19T14:28:37.077" v="209"/>
          <ac:picMkLst>
            <pc:docMk/>
            <pc:sldMk cId="3943362010" sldId="266"/>
            <ac:picMk id="10" creationId="{0C482D52-070D-4BF0-9CC5-29813C8CAC4F}"/>
          </ac:picMkLst>
        </pc:picChg>
      </pc:sldChg>
      <pc:sldChg chg="addSp modSp">
        <pc:chgData name="ROBERTO  ESCARPETA BENAVIDES" userId="S::r.escarpeta@udla.edu.co::0731351f-ad8e-487a-93b2-fbb78acd51cc" providerId="AD" clId="Web-{E5958E92-D296-16C4-96E6-128346C71B35}" dt="2020-09-19T14:24:34.166" v="191"/>
        <pc:sldMkLst>
          <pc:docMk/>
          <pc:sldMk cId="874725897" sldId="267"/>
        </pc:sldMkLst>
        <pc:spChg chg="add mod">
          <ac:chgData name="ROBERTO  ESCARPETA BENAVIDES" userId="S::r.escarpeta@udla.edu.co::0731351f-ad8e-487a-93b2-fbb78acd51cc" providerId="AD" clId="Web-{E5958E92-D296-16C4-96E6-128346C71B35}" dt="2020-09-19T14:24:34.166" v="191"/>
          <ac:spMkLst>
            <pc:docMk/>
            <pc:sldMk cId="874725897" sldId="267"/>
            <ac:spMk id="3" creationId="{FAFA4325-50F9-477D-9EF2-14CD687011F9}"/>
          </ac:spMkLst>
        </pc:spChg>
      </pc:sldChg>
      <pc:sldChg chg="del">
        <pc:chgData name="ROBERTO  ESCARPETA BENAVIDES" userId="S::r.escarpeta@udla.edu.co::0731351f-ad8e-487a-93b2-fbb78acd51cc" providerId="AD" clId="Web-{E5958E92-D296-16C4-96E6-128346C71B35}" dt="2020-09-19T14:29:21.172" v="213"/>
        <pc:sldMkLst>
          <pc:docMk/>
          <pc:sldMk cId="1660313443" sldId="268"/>
        </pc:sldMkLst>
      </pc:sldChg>
      <pc:sldChg chg="del">
        <pc:chgData name="ROBERTO  ESCARPETA BENAVIDES" userId="S::r.escarpeta@udla.edu.co::0731351f-ad8e-487a-93b2-fbb78acd51cc" providerId="AD" clId="Web-{E5958E92-D296-16C4-96E6-128346C71B35}" dt="2020-09-19T14:29:24.328" v="214"/>
        <pc:sldMkLst>
          <pc:docMk/>
          <pc:sldMk cId="1167267843" sldId="269"/>
        </pc:sldMkLst>
      </pc:sldChg>
      <pc:sldChg chg="del">
        <pc:chgData name="ROBERTO  ESCARPETA BENAVIDES" userId="S::r.escarpeta@udla.edu.co::0731351f-ad8e-487a-93b2-fbb78acd51cc" providerId="AD" clId="Web-{E5958E92-D296-16C4-96E6-128346C71B35}" dt="2020-09-19T14:29:26.984" v="215"/>
        <pc:sldMkLst>
          <pc:docMk/>
          <pc:sldMk cId="1307383420" sldId="270"/>
        </pc:sldMkLst>
      </pc:sldChg>
      <pc:sldChg chg="addSp delSp modSp">
        <pc:chgData name="ROBERTO  ESCARPETA BENAVIDES" userId="S::r.escarpeta@udla.edu.co::0731351f-ad8e-487a-93b2-fbb78acd51cc" providerId="AD" clId="Web-{E5958E92-D296-16C4-96E6-128346C71B35}" dt="2020-09-19T14:46:46.676" v="247" actId="14100"/>
        <pc:sldMkLst>
          <pc:docMk/>
          <pc:sldMk cId="3088473590" sldId="271"/>
        </pc:sldMkLst>
        <pc:spChg chg="mod">
          <ac:chgData name="ROBERTO  ESCARPETA BENAVIDES" userId="S::r.escarpeta@udla.edu.co::0731351f-ad8e-487a-93b2-fbb78acd51cc" providerId="AD" clId="Web-{E5958E92-D296-16C4-96E6-128346C71B35}" dt="2020-09-19T14:44:35.781" v="234" actId="20577"/>
          <ac:spMkLst>
            <pc:docMk/>
            <pc:sldMk cId="3088473590" sldId="271"/>
            <ac:spMk id="2" creationId="{AD30CA65-3875-4798-8DC1-20203B036136}"/>
          </ac:spMkLst>
        </pc:spChg>
        <pc:spChg chg="del mod">
          <ac:chgData name="ROBERTO  ESCARPETA BENAVIDES" userId="S::r.escarpeta@udla.edu.co::0731351f-ad8e-487a-93b2-fbb78acd51cc" providerId="AD" clId="Web-{E5958E92-D296-16C4-96E6-128346C71B35}" dt="2020-09-19T14:44:50.297" v="241"/>
          <ac:spMkLst>
            <pc:docMk/>
            <pc:sldMk cId="3088473590" sldId="271"/>
            <ac:spMk id="3" creationId="{5C82B864-50EA-47F6-83FA-17D5BE491FC0}"/>
          </ac:spMkLst>
        </pc:spChg>
        <pc:spChg chg="del">
          <ac:chgData name="ROBERTO  ESCARPETA BENAVIDES" userId="S::r.escarpeta@udla.edu.co::0731351f-ad8e-487a-93b2-fbb78acd51cc" providerId="AD" clId="Web-{E5958E92-D296-16C4-96E6-128346C71B35}" dt="2020-09-19T14:44:39.390" v="236"/>
          <ac:spMkLst>
            <pc:docMk/>
            <pc:sldMk cId="3088473590" sldId="271"/>
            <ac:spMk id="4" creationId="{317F7347-AA0F-4E4B-8723-14EDB77D9F15}"/>
          </ac:spMkLst>
        </pc:spChg>
        <pc:spChg chg="add del mod">
          <ac:chgData name="ROBERTO  ESCARPETA BENAVIDES" userId="S::r.escarpeta@udla.edu.co::0731351f-ad8e-487a-93b2-fbb78acd51cc" providerId="AD" clId="Web-{E5958E92-D296-16C4-96E6-128346C71B35}" dt="2020-09-19T14:46:05.736" v="245"/>
          <ac:spMkLst>
            <pc:docMk/>
            <pc:sldMk cId="3088473590" sldId="271"/>
            <ac:spMk id="8" creationId="{80E6C43E-3A4D-4194-8743-FD04321575EB}"/>
          </ac:spMkLst>
        </pc:spChg>
        <pc:picChg chg="add del mod ord">
          <ac:chgData name="ROBERTO  ESCARPETA BENAVIDES" userId="S::r.escarpeta@udla.edu.co::0731351f-ad8e-487a-93b2-fbb78acd51cc" providerId="AD" clId="Web-{E5958E92-D296-16C4-96E6-128346C71B35}" dt="2020-09-19T14:46:05.626" v="244"/>
          <ac:picMkLst>
            <pc:docMk/>
            <pc:sldMk cId="3088473590" sldId="271"/>
            <ac:picMk id="6" creationId="{0118226F-9342-4544-AD37-BAD99918D63D}"/>
          </ac:picMkLst>
        </pc:picChg>
        <pc:picChg chg="add mod ord">
          <ac:chgData name="ROBERTO  ESCARPETA BENAVIDES" userId="S::r.escarpeta@udla.edu.co::0731351f-ad8e-487a-93b2-fbb78acd51cc" providerId="AD" clId="Web-{E5958E92-D296-16C4-96E6-128346C71B35}" dt="2020-09-19T14:46:46.676" v="247" actId="14100"/>
          <ac:picMkLst>
            <pc:docMk/>
            <pc:sldMk cId="3088473590" sldId="271"/>
            <ac:picMk id="9" creationId="{EFFF4A95-C507-4524-A782-BE4F4377B5CB}"/>
          </ac:picMkLst>
        </pc:picChg>
      </pc:sldChg>
      <pc:sldChg chg="del">
        <pc:chgData name="ROBERTO  ESCARPETA BENAVIDES" userId="S::r.escarpeta@udla.edu.co::0731351f-ad8e-487a-93b2-fbb78acd51cc" providerId="AD" clId="Web-{E5958E92-D296-16C4-96E6-128346C71B35}" dt="2020-09-19T14:29:08.859" v="210"/>
        <pc:sldMkLst>
          <pc:docMk/>
          <pc:sldMk cId="1518768406" sldId="272"/>
        </pc:sldMkLst>
      </pc:sldChg>
      <pc:sldChg chg="del">
        <pc:chgData name="ROBERTO  ESCARPETA BENAVIDES" userId="S::r.escarpeta@udla.edu.co::0731351f-ad8e-487a-93b2-fbb78acd51cc" providerId="AD" clId="Web-{E5958E92-D296-16C4-96E6-128346C71B35}" dt="2020-09-19T14:29:11.953" v="211"/>
        <pc:sldMkLst>
          <pc:docMk/>
          <pc:sldMk cId="2850521039" sldId="273"/>
        </pc:sldMkLst>
      </pc:sldChg>
    </pc:docChg>
  </pc:docChgLst>
  <pc:docChgLst>
    <pc:chgData name="ROBERTO  ESCARPETA BENAVIDES" userId="S::r.escarpeta@udla.edu.co::0731351f-ad8e-487a-93b2-fbb78acd51cc" providerId="AD" clId="Web-{8CFE84F8-0231-FAB0-D4A6-25372C7ED63D}"/>
    <pc:docChg chg="addSld modSld">
      <pc:chgData name="ROBERTO  ESCARPETA BENAVIDES" userId="S::r.escarpeta@udla.edu.co::0731351f-ad8e-487a-93b2-fbb78acd51cc" providerId="AD" clId="Web-{8CFE84F8-0231-FAB0-D4A6-25372C7ED63D}" dt="2020-02-23T21:41:09.447" v="233" actId="20577"/>
      <pc:docMkLst>
        <pc:docMk/>
      </pc:docMkLst>
      <pc:sldChg chg="addSp modSp">
        <pc:chgData name="ROBERTO  ESCARPETA BENAVIDES" userId="S::r.escarpeta@udla.edu.co::0731351f-ad8e-487a-93b2-fbb78acd51cc" providerId="AD" clId="Web-{8CFE84F8-0231-FAB0-D4A6-25372C7ED63D}" dt="2020-02-23T21:40:01.414" v="222" actId="20577"/>
        <pc:sldMkLst>
          <pc:docMk/>
          <pc:sldMk cId="1210528773" sldId="260"/>
        </pc:sldMkLst>
        <pc:spChg chg="add mod">
          <ac:chgData name="ROBERTO  ESCARPETA BENAVIDES" userId="S::r.escarpeta@udla.edu.co::0731351f-ad8e-487a-93b2-fbb78acd51cc" providerId="AD" clId="Web-{8CFE84F8-0231-FAB0-D4A6-25372C7ED63D}" dt="2020-02-23T21:40:01.414" v="222" actId="20577"/>
          <ac:spMkLst>
            <pc:docMk/>
            <pc:sldMk cId="1210528773" sldId="260"/>
            <ac:spMk id="2" creationId="{CA4BDF37-1B6F-420D-8FB2-DDBD96E305D5}"/>
          </ac:spMkLst>
        </pc:spChg>
      </pc:sldChg>
      <pc:sldChg chg="modSp">
        <pc:chgData name="ROBERTO  ESCARPETA BENAVIDES" userId="S::r.escarpeta@udla.edu.co::0731351f-ad8e-487a-93b2-fbb78acd51cc" providerId="AD" clId="Web-{8CFE84F8-0231-FAB0-D4A6-25372C7ED63D}" dt="2020-02-23T21:38:31.504" v="171" actId="20577"/>
        <pc:sldMkLst>
          <pc:docMk/>
          <pc:sldMk cId="4071430390" sldId="264"/>
        </pc:sldMkLst>
        <pc:spChg chg="mod">
          <ac:chgData name="ROBERTO  ESCARPETA BENAVIDES" userId="S::r.escarpeta@udla.edu.co::0731351f-ad8e-487a-93b2-fbb78acd51cc" providerId="AD" clId="Web-{8CFE84F8-0231-FAB0-D4A6-25372C7ED63D}" dt="2020-02-23T21:38:31.504" v="171" actId="20577"/>
          <ac:spMkLst>
            <pc:docMk/>
            <pc:sldMk cId="4071430390" sldId="264"/>
            <ac:spMk id="54" creationId="{00000000-0000-0000-0000-000000000000}"/>
          </ac:spMkLst>
        </pc:spChg>
      </pc:sldChg>
      <pc:sldChg chg="delSp modSp">
        <pc:chgData name="ROBERTO  ESCARPETA BENAVIDES" userId="S::r.escarpeta@udla.edu.co::0731351f-ad8e-487a-93b2-fbb78acd51cc" providerId="AD" clId="Web-{8CFE84F8-0231-FAB0-D4A6-25372C7ED63D}" dt="2020-02-23T21:38:12.941" v="169"/>
        <pc:sldMkLst>
          <pc:docMk/>
          <pc:sldMk cId="3943362010" sldId="266"/>
        </pc:sldMkLst>
        <pc:spChg chg="mod">
          <ac:chgData name="ROBERTO  ESCARPETA BENAVIDES" userId="S::r.escarpeta@udla.edu.co::0731351f-ad8e-487a-93b2-fbb78acd51cc" providerId="AD" clId="Web-{8CFE84F8-0231-FAB0-D4A6-25372C7ED63D}" dt="2020-02-23T21:01:56.341" v="10" actId="20577"/>
          <ac:spMkLst>
            <pc:docMk/>
            <pc:sldMk cId="3943362010" sldId="266"/>
            <ac:spMk id="2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FE84F8-0231-FAB0-D4A6-25372C7ED63D}" dt="2020-02-23T21:38:12.941" v="169"/>
          <ac:spMkLst>
            <pc:docMk/>
            <pc:sldMk cId="3943362010" sldId="266"/>
            <ac:spMk id="3" creationId="{A2DC4675-9E6E-40C5-8C6A-9ED7215A55CD}"/>
          </ac:spMkLst>
        </pc:spChg>
      </pc:sldChg>
      <pc:sldChg chg="modSp">
        <pc:chgData name="ROBERTO  ESCARPETA BENAVIDES" userId="S::r.escarpeta@udla.edu.co::0731351f-ad8e-487a-93b2-fbb78acd51cc" providerId="AD" clId="Web-{8CFE84F8-0231-FAB0-D4A6-25372C7ED63D}" dt="2020-02-23T21:02:12.295" v="12" actId="14100"/>
        <pc:sldMkLst>
          <pc:docMk/>
          <pc:sldMk cId="1167267843" sldId="269"/>
        </pc:sldMkLst>
        <pc:picChg chg="mod">
          <ac:chgData name="ROBERTO  ESCARPETA BENAVIDES" userId="S::r.escarpeta@udla.edu.co::0731351f-ad8e-487a-93b2-fbb78acd51cc" providerId="AD" clId="Web-{8CFE84F8-0231-FAB0-D4A6-25372C7ED63D}" dt="2020-02-23T21:01:06.370" v="1" actId="1076"/>
          <ac:picMkLst>
            <pc:docMk/>
            <pc:sldMk cId="1167267843" sldId="269"/>
            <ac:picMk id="6" creationId="{E144DD0F-9D12-4698-8AA4-DF161F494269}"/>
          </ac:picMkLst>
        </pc:picChg>
        <pc:picChg chg="mod">
          <ac:chgData name="ROBERTO  ESCARPETA BENAVIDES" userId="S::r.escarpeta@udla.edu.co::0731351f-ad8e-487a-93b2-fbb78acd51cc" providerId="AD" clId="Web-{8CFE84F8-0231-FAB0-D4A6-25372C7ED63D}" dt="2020-02-23T21:02:12.295" v="12" actId="14100"/>
          <ac:picMkLst>
            <pc:docMk/>
            <pc:sldMk cId="1167267843" sldId="269"/>
            <ac:picMk id="8" creationId="{6993DCD7-EC94-461F-9508-C5041112A2C2}"/>
          </ac:picMkLst>
        </pc:picChg>
      </pc:sldChg>
      <pc:sldChg chg="addSp delSp modSp new">
        <pc:chgData name="ROBERTO  ESCARPETA BENAVIDES" userId="S::r.escarpeta@udla.edu.co::0731351f-ad8e-487a-93b2-fbb78acd51cc" providerId="AD" clId="Web-{8CFE84F8-0231-FAB0-D4A6-25372C7ED63D}" dt="2020-02-23T21:05:21.602" v="56" actId="14100"/>
        <pc:sldMkLst>
          <pc:docMk/>
          <pc:sldMk cId="1307383420" sldId="270"/>
        </pc:sldMkLst>
        <pc:spChg chg="mod">
          <ac:chgData name="ROBERTO  ESCARPETA BENAVIDES" userId="S::r.escarpeta@udla.edu.co::0731351f-ad8e-487a-93b2-fbb78acd51cc" providerId="AD" clId="Web-{8CFE84F8-0231-FAB0-D4A6-25372C7ED63D}" dt="2020-02-23T21:02:29.531" v="31" actId="20577"/>
          <ac:spMkLst>
            <pc:docMk/>
            <pc:sldMk cId="1307383420" sldId="270"/>
            <ac:spMk id="2" creationId="{93C81D58-B4A6-45FE-A391-77599EDECBBC}"/>
          </ac:spMkLst>
        </pc:spChg>
        <pc:spChg chg="del">
          <ac:chgData name="ROBERTO  ESCARPETA BENAVIDES" userId="S::r.escarpeta@udla.edu.co::0731351f-ad8e-487a-93b2-fbb78acd51cc" providerId="AD" clId="Web-{8CFE84F8-0231-FAB0-D4A6-25372C7ED63D}" dt="2020-02-23T21:02:37.265" v="33"/>
          <ac:spMkLst>
            <pc:docMk/>
            <pc:sldMk cId="1307383420" sldId="270"/>
            <ac:spMk id="3" creationId="{A10AE685-2891-4BDF-840D-FB24E860C8E7}"/>
          </ac:spMkLst>
        </pc:spChg>
        <pc:spChg chg="mod">
          <ac:chgData name="ROBERTO  ESCARPETA BENAVIDES" userId="S::r.escarpeta@udla.edu.co::0731351f-ad8e-487a-93b2-fbb78acd51cc" providerId="AD" clId="Web-{8CFE84F8-0231-FAB0-D4A6-25372C7ED63D}" dt="2020-02-23T21:04:05.629" v="46" actId="1076"/>
          <ac:spMkLst>
            <pc:docMk/>
            <pc:sldMk cId="1307383420" sldId="270"/>
            <ac:spMk id="4" creationId="{562805D8-88AA-4EAD-A90B-09EAB82A22B7}"/>
          </ac:spMkLst>
        </pc:spChg>
        <pc:spChg chg="add mod">
          <ac:chgData name="ROBERTO  ESCARPETA BENAVIDES" userId="S::r.escarpeta@udla.edu.co::0731351f-ad8e-487a-93b2-fbb78acd51cc" providerId="AD" clId="Web-{8CFE84F8-0231-FAB0-D4A6-25372C7ED63D}" dt="2020-02-23T21:05:21.602" v="56" actId="14100"/>
          <ac:spMkLst>
            <pc:docMk/>
            <pc:sldMk cId="1307383420" sldId="270"/>
            <ac:spMk id="8" creationId="{238894E7-2280-4541-B9D6-533E96555C83}"/>
          </ac:spMkLst>
        </pc:spChg>
        <pc:picChg chg="add mod ord">
          <ac:chgData name="ROBERTO  ESCARPETA BENAVIDES" userId="S::r.escarpeta@udla.edu.co::0731351f-ad8e-487a-93b2-fbb78acd51cc" providerId="AD" clId="Web-{8CFE84F8-0231-FAB0-D4A6-25372C7ED63D}" dt="2020-02-23T21:03:59.348" v="44" actId="1076"/>
          <ac:picMkLst>
            <pc:docMk/>
            <pc:sldMk cId="1307383420" sldId="270"/>
            <ac:picMk id="6" creationId="{59B7541A-374B-4CF5-9B19-F80BA52F9165}"/>
          </ac:picMkLst>
        </pc:picChg>
      </pc:sldChg>
      <pc:sldChg chg="modSp new">
        <pc:chgData name="ROBERTO  ESCARPETA BENAVIDES" userId="S::r.escarpeta@udla.edu.co::0731351f-ad8e-487a-93b2-fbb78acd51cc" providerId="AD" clId="Web-{8CFE84F8-0231-FAB0-D4A6-25372C7ED63D}" dt="2020-02-23T21:41:09.447" v="232" actId="20577"/>
        <pc:sldMkLst>
          <pc:docMk/>
          <pc:sldMk cId="3088473590" sldId="271"/>
        </pc:sldMkLst>
        <pc:spChg chg="mod">
          <ac:chgData name="ROBERTO  ESCARPETA BENAVIDES" userId="S::r.escarpeta@udla.edu.co::0731351f-ad8e-487a-93b2-fbb78acd51cc" providerId="AD" clId="Web-{8CFE84F8-0231-FAB0-D4A6-25372C7ED63D}" dt="2020-02-23T21:41:09.447" v="232" actId="20577"/>
          <ac:spMkLst>
            <pc:docMk/>
            <pc:sldMk cId="3088473590" sldId="271"/>
            <ac:spMk id="2" creationId="{AD30CA65-3875-4798-8DC1-20203B036136}"/>
          </ac:spMkLst>
        </pc:spChg>
      </pc:sldChg>
      <pc:sldChg chg="addSp delSp modSp new">
        <pc:chgData name="ROBERTO  ESCARPETA BENAVIDES" userId="S::r.escarpeta@udla.edu.co::0731351f-ad8e-487a-93b2-fbb78acd51cc" providerId="AD" clId="Web-{8CFE84F8-0231-FAB0-D4A6-25372C7ED63D}" dt="2020-02-23T21:35:08.027" v="122" actId="20577"/>
        <pc:sldMkLst>
          <pc:docMk/>
          <pc:sldMk cId="1518768406" sldId="272"/>
        </pc:sldMkLst>
        <pc:spChg chg="del">
          <ac:chgData name="ROBERTO  ESCARPETA BENAVIDES" userId="S::r.escarpeta@udla.edu.co::0731351f-ad8e-487a-93b2-fbb78acd51cc" providerId="AD" clId="Web-{8CFE84F8-0231-FAB0-D4A6-25372C7ED63D}" dt="2020-02-23T21:19:12.476" v="58"/>
          <ac:spMkLst>
            <pc:docMk/>
            <pc:sldMk cId="1518768406" sldId="272"/>
            <ac:spMk id="3" creationId="{61987204-7C2C-4282-867F-37FFB7577963}"/>
          </ac:spMkLst>
        </pc:spChg>
        <pc:spChg chg="del">
          <ac:chgData name="ROBERTO  ESCARPETA BENAVIDES" userId="S::r.escarpeta@udla.edu.co::0731351f-ad8e-487a-93b2-fbb78acd51cc" providerId="AD" clId="Web-{8CFE84F8-0231-FAB0-D4A6-25372C7ED63D}" dt="2020-02-23T21:19:32.446" v="59"/>
          <ac:spMkLst>
            <pc:docMk/>
            <pc:sldMk cId="1518768406" sldId="272"/>
            <ac:spMk id="4" creationId="{A30EB062-E7DC-4B69-B3A8-D14A377C4A04}"/>
          </ac:spMkLst>
        </pc:spChg>
        <pc:spChg chg="add mod">
          <ac:chgData name="ROBERTO  ESCARPETA BENAVIDES" userId="S::r.escarpeta@udla.edu.co::0731351f-ad8e-487a-93b2-fbb78acd51cc" providerId="AD" clId="Web-{8CFE84F8-0231-FAB0-D4A6-25372C7ED63D}" dt="2020-02-23T21:35:08.027" v="122" actId="20577"/>
          <ac:spMkLst>
            <pc:docMk/>
            <pc:sldMk cId="1518768406" sldId="272"/>
            <ac:spMk id="15" creationId="{841D0B4C-1B87-4F46-87DD-114DDB0F01D3}"/>
          </ac:spMkLst>
        </pc:spChg>
        <pc:spChg chg="add del mod">
          <ac:chgData name="ROBERTO  ESCARPETA BENAVIDES" userId="S::r.escarpeta@udla.edu.co::0731351f-ad8e-487a-93b2-fbb78acd51cc" providerId="AD" clId="Web-{8CFE84F8-0231-FAB0-D4A6-25372C7ED63D}" dt="2020-02-23T21:34:56.089" v="111"/>
          <ac:spMkLst>
            <pc:docMk/>
            <pc:sldMk cId="1518768406" sldId="272"/>
            <ac:spMk id="16" creationId="{4ECF268B-2810-42EF-9740-BBBFB61F9031}"/>
          </ac:spMkLst>
        </pc:spChg>
        <pc:picChg chg="add mod ord">
          <ac:chgData name="ROBERTO  ESCARPETA BENAVIDES" userId="S::r.escarpeta@udla.edu.co::0731351f-ad8e-487a-93b2-fbb78acd51cc" providerId="AD" clId="Web-{8CFE84F8-0231-FAB0-D4A6-25372C7ED63D}" dt="2020-02-23T21:22:17.686" v="67" actId="1076"/>
          <ac:picMkLst>
            <pc:docMk/>
            <pc:sldMk cId="1518768406" sldId="272"/>
            <ac:picMk id="6" creationId="{A7601FB3-C7CB-4E81-8EC3-E530CE85CA90}"/>
          </ac:picMkLst>
        </pc:picChg>
        <pc:picChg chg="add del mod ord">
          <ac:chgData name="ROBERTO  ESCARPETA BENAVIDES" userId="S::r.escarpeta@udla.edu.co::0731351f-ad8e-487a-93b2-fbb78acd51cc" providerId="AD" clId="Web-{8CFE84F8-0231-FAB0-D4A6-25372C7ED63D}" dt="2020-02-23T21:22:42.516" v="74"/>
          <ac:picMkLst>
            <pc:docMk/>
            <pc:sldMk cId="1518768406" sldId="272"/>
            <ac:picMk id="8" creationId="{A3968D7C-F5E4-4871-810E-E4A5FB7D316C}"/>
          </ac:picMkLst>
        </pc:picChg>
        <pc:picChg chg="add del mod">
          <ac:chgData name="ROBERTO  ESCARPETA BENAVIDES" userId="S::r.escarpeta@udla.edu.co::0731351f-ad8e-487a-93b2-fbb78acd51cc" providerId="AD" clId="Web-{8CFE84F8-0231-FAB0-D4A6-25372C7ED63D}" dt="2020-02-23T21:22:42.406" v="73"/>
          <ac:picMkLst>
            <pc:docMk/>
            <pc:sldMk cId="1518768406" sldId="272"/>
            <ac:picMk id="10" creationId="{362FEB70-A544-4C3D-85DA-1987676B6250}"/>
          </ac:picMkLst>
        </pc:picChg>
        <pc:picChg chg="add mod">
          <ac:chgData name="ROBERTO  ESCARPETA BENAVIDES" userId="S::r.escarpeta@udla.edu.co::0731351f-ad8e-487a-93b2-fbb78acd51cc" providerId="AD" clId="Web-{8CFE84F8-0231-FAB0-D4A6-25372C7ED63D}" dt="2020-02-23T21:26:31.274" v="104" actId="1076"/>
          <ac:picMkLst>
            <pc:docMk/>
            <pc:sldMk cId="1518768406" sldId="272"/>
            <ac:picMk id="12" creationId="{6059161A-923F-460B-B0D8-C3395B3F2553}"/>
          </ac:picMkLst>
        </pc:picChg>
      </pc:sldChg>
      <pc:sldChg chg="addSp delSp modSp new">
        <pc:chgData name="ROBERTO  ESCARPETA BENAVIDES" userId="S::r.escarpeta@udla.edu.co::0731351f-ad8e-487a-93b2-fbb78acd51cc" providerId="AD" clId="Web-{8CFE84F8-0231-FAB0-D4A6-25372C7ED63D}" dt="2020-02-23T21:37:59.628" v="168" actId="1076"/>
        <pc:sldMkLst>
          <pc:docMk/>
          <pc:sldMk cId="2850521039" sldId="273"/>
        </pc:sldMkLst>
        <pc:spChg chg="del">
          <ac:chgData name="ROBERTO  ESCARPETA BENAVIDES" userId="S::r.escarpeta@udla.edu.co::0731351f-ad8e-487a-93b2-fbb78acd51cc" providerId="AD" clId="Web-{8CFE84F8-0231-FAB0-D4A6-25372C7ED63D}" dt="2020-02-23T21:22:47.078" v="75"/>
          <ac:spMkLst>
            <pc:docMk/>
            <pc:sldMk cId="2850521039" sldId="273"/>
            <ac:spMk id="3" creationId="{C2DB0255-1EDC-49AC-87E3-FB0B40DCF3A4}"/>
          </ac:spMkLst>
        </pc:spChg>
        <pc:spChg chg="del">
          <ac:chgData name="ROBERTO  ESCARPETA BENAVIDES" userId="S::r.escarpeta@udla.edu.co::0731351f-ad8e-487a-93b2-fbb78acd51cc" providerId="AD" clId="Web-{8CFE84F8-0231-FAB0-D4A6-25372C7ED63D}" dt="2020-02-23T21:22:47.094" v="76"/>
          <ac:spMkLst>
            <pc:docMk/>
            <pc:sldMk cId="2850521039" sldId="273"/>
            <ac:spMk id="4" creationId="{4F4ACB9F-B2CE-4F9C-8D8D-2176E70E0F33}"/>
          </ac:spMkLst>
        </pc:spChg>
        <pc:spChg chg="add del mod">
          <ac:chgData name="ROBERTO  ESCARPETA BENAVIDES" userId="S::r.escarpeta@udla.edu.co::0731351f-ad8e-487a-93b2-fbb78acd51cc" providerId="AD" clId="Web-{8CFE84F8-0231-FAB0-D4A6-25372C7ED63D}" dt="2020-02-23T21:23:14.329" v="84"/>
          <ac:spMkLst>
            <pc:docMk/>
            <pc:sldMk cId="2850521039" sldId="273"/>
            <ac:spMk id="11" creationId="{072AC1F2-D736-4B41-9E32-2EA63B20A3EB}"/>
          </ac:spMkLst>
        </pc:spChg>
        <pc:spChg chg="add del mod">
          <ac:chgData name="ROBERTO  ESCARPETA BENAVIDES" userId="S::r.escarpeta@udla.edu.co::0731351f-ad8e-487a-93b2-fbb78acd51cc" providerId="AD" clId="Web-{8CFE84F8-0231-FAB0-D4A6-25372C7ED63D}" dt="2020-02-23T21:23:20.829" v="88"/>
          <ac:spMkLst>
            <pc:docMk/>
            <pc:sldMk cId="2850521039" sldId="273"/>
            <ac:spMk id="17" creationId="{C9DB292A-7914-4D94-BF68-1ED8671FB392}"/>
          </ac:spMkLst>
        </pc:spChg>
        <pc:spChg chg="add mod">
          <ac:chgData name="ROBERTO  ESCARPETA BENAVIDES" userId="S::r.escarpeta@udla.edu.co::0731351f-ad8e-487a-93b2-fbb78acd51cc" providerId="AD" clId="Web-{8CFE84F8-0231-FAB0-D4A6-25372C7ED63D}" dt="2020-02-23T21:37:54.518" v="164" actId="20577"/>
          <ac:spMkLst>
            <pc:docMk/>
            <pc:sldMk cId="2850521039" sldId="273"/>
            <ac:spMk id="19" creationId="{4FB4E6A7-DECF-4FC4-A8BE-C1D43203FF6E}"/>
          </ac:spMkLst>
        </pc:spChg>
        <pc:picChg chg="add mod ord">
          <ac:chgData name="ROBERTO  ESCARPETA BENAVIDES" userId="S::r.escarpeta@udla.edu.co::0731351f-ad8e-487a-93b2-fbb78acd51cc" providerId="AD" clId="Web-{8CFE84F8-0231-FAB0-D4A6-25372C7ED63D}" dt="2020-02-23T21:37:58.487" v="167" actId="1076"/>
          <ac:picMkLst>
            <pc:docMk/>
            <pc:sldMk cId="2850521039" sldId="273"/>
            <ac:picMk id="6" creationId="{43E8279E-392A-4805-A132-FB0B8FAA255E}"/>
          </ac:picMkLst>
        </pc:picChg>
        <pc:picChg chg="add del mod ord">
          <ac:chgData name="ROBERTO  ESCARPETA BENAVIDES" userId="S::r.escarpeta@udla.edu.co::0731351f-ad8e-487a-93b2-fbb78acd51cc" providerId="AD" clId="Web-{8CFE84F8-0231-FAB0-D4A6-25372C7ED63D}" dt="2020-02-23T21:23:01.297" v="81"/>
          <ac:picMkLst>
            <pc:docMk/>
            <pc:sldMk cId="2850521039" sldId="273"/>
            <ac:picMk id="8" creationId="{2A199C22-2040-435A-B0DA-37C6B04EC93F}"/>
          </ac:picMkLst>
        </pc:picChg>
        <pc:picChg chg="add del mod ord">
          <ac:chgData name="ROBERTO  ESCARPETA BENAVIDES" userId="S::r.escarpeta@udla.edu.co::0731351f-ad8e-487a-93b2-fbb78acd51cc" providerId="AD" clId="Web-{8CFE84F8-0231-FAB0-D4A6-25372C7ED63D}" dt="2020-02-23T21:23:27.517" v="93"/>
          <ac:picMkLst>
            <pc:docMk/>
            <pc:sldMk cId="2850521039" sldId="273"/>
            <ac:picMk id="12" creationId="{89EF6E90-D2F5-457B-B91E-967D65960F7A}"/>
          </ac:picMkLst>
        </pc:picChg>
        <pc:picChg chg="add del mod">
          <ac:chgData name="ROBERTO  ESCARPETA BENAVIDES" userId="S::r.escarpeta@udla.edu.co::0731351f-ad8e-487a-93b2-fbb78acd51cc" providerId="AD" clId="Web-{8CFE84F8-0231-FAB0-D4A6-25372C7ED63D}" dt="2020-02-23T21:23:27.423" v="92"/>
          <ac:picMkLst>
            <pc:docMk/>
            <pc:sldMk cId="2850521039" sldId="273"/>
            <ac:picMk id="14" creationId="{A90568E4-F896-4E29-96BF-D08EFC1F172B}"/>
          </ac:picMkLst>
        </pc:picChg>
        <pc:picChg chg="add mod">
          <ac:chgData name="ROBERTO  ESCARPETA BENAVIDES" userId="S::r.escarpeta@udla.edu.co::0731351f-ad8e-487a-93b2-fbb78acd51cc" providerId="AD" clId="Web-{8CFE84F8-0231-FAB0-D4A6-25372C7ED63D}" dt="2020-02-23T21:37:59.628" v="168" actId="1076"/>
          <ac:picMkLst>
            <pc:docMk/>
            <pc:sldMk cId="2850521039" sldId="273"/>
            <ac:picMk id="20" creationId="{0B0FC697-A1E1-43AC-B55A-DAC1D341F807}"/>
          </ac:picMkLst>
        </pc:picChg>
      </pc:sldChg>
    </pc:docChg>
  </pc:docChgLst>
  <pc:docChgLst>
    <pc:chgData name="ROBERTO  ESCARPETA BENAVIDES" userId="S::r.escarpeta@udla.edu.co::0731351f-ad8e-487a-93b2-fbb78acd51cc" providerId="AD" clId="Web-{C71BA74D-4224-0B42-051F-05AF082DF1B5}"/>
    <pc:docChg chg="modSld">
      <pc:chgData name="ROBERTO  ESCARPETA BENAVIDES" userId="S::r.escarpeta@udla.edu.co::0731351f-ad8e-487a-93b2-fbb78acd51cc" providerId="AD" clId="Web-{C71BA74D-4224-0B42-051F-05AF082DF1B5}" dt="2020-09-19T08:08:51.531" v="21" actId="20577"/>
      <pc:docMkLst>
        <pc:docMk/>
      </pc:docMkLst>
      <pc:sldChg chg="modSp">
        <pc:chgData name="ROBERTO  ESCARPETA BENAVIDES" userId="S::r.escarpeta@udla.edu.co::0731351f-ad8e-487a-93b2-fbb78acd51cc" providerId="AD" clId="Web-{C71BA74D-4224-0B42-051F-05AF082DF1B5}" dt="2020-09-19T08:08:51.531" v="20" actId="20577"/>
        <pc:sldMkLst>
          <pc:docMk/>
          <pc:sldMk cId="2409478628" sldId="257"/>
        </pc:sldMkLst>
        <pc:spChg chg="mod">
          <ac:chgData name="ROBERTO  ESCARPETA BENAVIDES" userId="S::r.escarpeta@udla.edu.co::0731351f-ad8e-487a-93b2-fbb78acd51cc" providerId="AD" clId="Web-{C71BA74D-4224-0B42-051F-05AF082DF1B5}" dt="2020-09-19T08:08:51.531" v="20" actId="20577"/>
          <ac:spMkLst>
            <pc:docMk/>
            <pc:sldMk cId="2409478628" sldId="257"/>
            <ac:spMk id="2" creationId="{00000000-0000-0000-0000-000000000000}"/>
          </ac:spMkLst>
        </pc:spChg>
      </pc:sldChg>
    </pc:docChg>
  </pc:docChgLst>
  <pc:docChgLst>
    <pc:chgData name="ROBERTO  ESCARPETA BENAVIDES" userId="S::r.escarpeta@udla.edu.co::0731351f-ad8e-487a-93b2-fbb78acd51cc" providerId="AD" clId="Web-{8C7600C2-C7A4-880F-7C73-9164B8C7630C}"/>
    <pc:docChg chg="addSld modSld">
      <pc:chgData name="ROBERTO  ESCARPETA BENAVIDES" userId="S::r.escarpeta@udla.edu.co::0731351f-ad8e-487a-93b2-fbb78acd51cc" providerId="AD" clId="Web-{8C7600C2-C7A4-880F-7C73-9164B8C7630C}" dt="2020-02-23T20:50:06.240" v="152"/>
      <pc:docMkLst>
        <pc:docMk/>
      </pc:docMkLst>
      <pc:sldChg chg="delSp">
        <pc:chgData name="ROBERTO  ESCARPETA BENAVIDES" userId="S::r.escarpeta@udla.edu.co::0731351f-ad8e-487a-93b2-fbb78acd51cc" providerId="AD" clId="Web-{8C7600C2-C7A4-880F-7C73-9164B8C7630C}" dt="2020-02-23T20:29:56.524" v="14"/>
        <pc:sldMkLst>
          <pc:docMk/>
          <pc:sldMk cId="1215817944" sldId="261"/>
        </pc:sldMkLst>
        <pc:spChg chg="del">
          <ac:chgData name="ROBERTO  ESCARPETA BENAVIDES" userId="S::r.escarpeta@udla.edu.co::0731351f-ad8e-487a-93b2-fbb78acd51cc" providerId="AD" clId="Web-{8C7600C2-C7A4-880F-7C73-9164B8C7630C}" dt="2020-02-23T20:29:56.524" v="14"/>
          <ac:spMkLst>
            <pc:docMk/>
            <pc:sldMk cId="1215817944" sldId="261"/>
            <ac:spMk id="22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29:51.524" v="13"/>
          <ac:spMkLst>
            <pc:docMk/>
            <pc:sldMk cId="1215817944" sldId="261"/>
            <ac:spMk id="23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29:36.086" v="6"/>
          <ac:spMkLst>
            <pc:docMk/>
            <pc:sldMk cId="1215817944" sldId="261"/>
            <ac:spMk id="27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29:36.086" v="5"/>
          <ac:spMkLst>
            <pc:docMk/>
            <pc:sldMk cId="1215817944" sldId="261"/>
            <ac:spMk id="28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29:36.086" v="4"/>
          <ac:spMkLst>
            <pc:docMk/>
            <pc:sldMk cId="1215817944" sldId="261"/>
            <ac:spMk id="29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29:36.086" v="3"/>
          <ac:spMkLst>
            <pc:docMk/>
            <pc:sldMk cId="1215817944" sldId="261"/>
            <ac:spMk id="30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29:36.071" v="0"/>
          <ac:spMkLst>
            <pc:docMk/>
            <pc:sldMk cId="1215817944" sldId="261"/>
            <ac:spMk id="47" creationId="{00000000-0000-0000-0000-000000000000}"/>
          </ac:spMkLst>
        </pc:spChg>
        <pc:grpChg chg="del">
          <ac:chgData name="ROBERTO  ESCARPETA BENAVIDES" userId="S::r.escarpeta@udla.edu.co::0731351f-ad8e-487a-93b2-fbb78acd51cc" providerId="AD" clId="Web-{8C7600C2-C7A4-880F-7C73-9164B8C7630C}" dt="2020-02-23T20:29:36.086" v="11"/>
          <ac:grpSpMkLst>
            <pc:docMk/>
            <pc:sldMk cId="1215817944" sldId="261"/>
            <ac:grpSpMk id="10" creationId="{00000000-0000-0000-0000-000000000000}"/>
          </ac:grpSpMkLst>
        </pc:grpChg>
        <pc:grpChg chg="del">
          <ac:chgData name="ROBERTO  ESCARPETA BENAVIDES" userId="S::r.escarpeta@udla.edu.co::0731351f-ad8e-487a-93b2-fbb78acd51cc" providerId="AD" clId="Web-{8C7600C2-C7A4-880F-7C73-9164B8C7630C}" dt="2020-02-23T20:29:36.086" v="10"/>
          <ac:grpSpMkLst>
            <pc:docMk/>
            <pc:sldMk cId="1215817944" sldId="261"/>
            <ac:grpSpMk id="16" creationId="{00000000-0000-0000-0000-000000000000}"/>
          </ac:grpSpMkLst>
        </pc:grpChg>
        <pc:grpChg chg="del">
          <ac:chgData name="ROBERTO  ESCARPETA BENAVIDES" userId="S::r.escarpeta@udla.edu.co::0731351f-ad8e-487a-93b2-fbb78acd51cc" providerId="AD" clId="Web-{8C7600C2-C7A4-880F-7C73-9164B8C7630C}" dt="2020-02-23T20:29:36.086" v="2"/>
          <ac:grpSpMkLst>
            <pc:docMk/>
            <pc:sldMk cId="1215817944" sldId="261"/>
            <ac:grpSpMk id="32" creationId="{00000000-0000-0000-0000-000000000000}"/>
          </ac:grpSpMkLst>
        </pc:grpChg>
        <pc:grpChg chg="del">
          <ac:chgData name="ROBERTO  ESCARPETA BENAVIDES" userId="S::r.escarpeta@udla.edu.co::0731351f-ad8e-487a-93b2-fbb78acd51cc" providerId="AD" clId="Web-{8C7600C2-C7A4-880F-7C73-9164B8C7630C}" dt="2020-02-23T20:29:36.086" v="1"/>
          <ac:grpSpMkLst>
            <pc:docMk/>
            <pc:sldMk cId="1215817944" sldId="261"/>
            <ac:grpSpMk id="38" creationId="{00000000-0000-0000-0000-000000000000}"/>
          </ac:grpSpMkLst>
        </pc:grpChg>
        <pc:cxnChg chg="del">
          <ac:chgData name="ROBERTO  ESCARPETA BENAVIDES" userId="S::r.escarpeta@udla.edu.co::0731351f-ad8e-487a-93b2-fbb78acd51cc" providerId="AD" clId="Web-{8C7600C2-C7A4-880F-7C73-9164B8C7630C}" dt="2020-02-23T20:29:36.086" v="9"/>
          <ac:cxnSpMkLst>
            <pc:docMk/>
            <pc:sldMk cId="1215817944" sldId="261"/>
            <ac:cxnSpMk id="24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8C7600C2-C7A4-880F-7C73-9164B8C7630C}" dt="2020-02-23T20:29:36.086" v="8"/>
          <ac:cxnSpMkLst>
            <pc:docMk/>
            <pc:sldMk cId="1215817944" sldId="261"/>
            <ac:cxnSpMk id="25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8C7600C2-C7A4-880F-7C73-9164B8C7630C}" dt="2020-02-23T20:29:36.086" v="7"/>
          <ac:cxnSpMkLst>
            <pc:docMk/>
            <pc:sldMk cId="1215817944" sldId="261"/>
            <ac:cxnSpMk id="26" creationId="{00000000-0000-0000-0000-000000000000}"/>
          </ac:cxnSpMkLst>
        </pc:cxnChg>
        <pc:cxnChg chg="del">
          <ac:chgData name="ROBERTO  ESCARPETA BENAVIDES" userId="S::r.escarpeta@udla.edu.co::0731351f-ad8e-487a-93b2-fbb78acd51cc" providerId="AD" clId="Web-{8C7600C2-C7A4-880F-7C73-9164B8C7630C}" dt="2020-02-23T20:29:36.086" v="12"/>
          <ac:cxnSpMkLst>
            <pc:docMk/>
            <pc:sldMk cId="1215817944" sldId="261"/>
            <ac:cxnSpMk id="46" creationId="{00000000-0000-0000-0000-000000000000}"/>
          </ac:cxnSpMkLst>
        </pc:cxnChg>
      </pc:sldChg>
      <pc:sldChg chg="addSp delSp modSp">
        <pc:chgData name="ROBERTO  ESCARPETA BENAVIDES" userId="S::r.escarpeta@udla.edu.co::0731351f-ad8e-487a-93b2-fbb78acd51cc" providerId="AD" clId="Web-{8C7600C2-C7A4-880F-7C73-9164B8C7630C}" dt="2020-02-23T20:47:14.550" v="129" actId="20577"/>
        <pc:sldMkLst>
          <pc:docMk/>
          <pc:sldMk cId="4211818124" sldId="265"/>
        </pc:sldMkLst>
        <pc:spChg chg="mod">
          <ac:chgData name="ROBERTO  ESCARPETA BENAVIDES" userId="S::r.escarpeta@udla.edu.co::0731351f-ad8e-487a-93b2-fbb78acd51cc" providerId="AD" clId="Web-{8C7600C2-C7A4-880F-7C73-9164B8C7630C}" dt="2020-02-23T20:47:14.550" v="129" actId="20577"/>
          <ac:spMkLst>
            <pc:docMk/>
            <pc:sldMk cId="4211818124" sldId="265"/>
            <ac:spMk id="6" creationId="{00000000-0000-0000-0000-000000000000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33:26.745" v="25"/>
          <ac:spMkLst>
            <pc:docMk/>
            <pc:sldMk cId="4211818124" sldId="265"/>
            <ac:spMk id="7" creationId="{00000000-0000-0000-0000-000000000000}"/>
          </ac:spMkLst>
        </pc:spChg>
        <pc:spChg chg="mod">
          <ac:chgData name="ROBERTO  ESCARPETA BENAVIDES" userId="S::r.escarpeta@udla.edu.co::0731351f-ad8e-487a-93b2-fbb78acd51cc" providerId="AD" clId="Web-{8C7600C2-C7A4-880F-7C73-9164B8C7630C}" dt="2020-02-23T20:34:17.136" v="35" actId="1076"/>
          <ac:spMkLst>
            <pc:docMk/>
            <pc:sldMk cId="4211818124" sldId="265"/>
            <ac:spMk id="8" creationId="{00000000-0000-0000-0000-000000000000}"/>
          </ac:spMkLst>
        </pc:spChg>
        <pc:picChg chg="add mod ord">
          <ac:chgData name="ROBERTO  ESCARPETA BENAVIDES" userId="S::r.escarpeta@udla.edu.co::0731351f-ad8e-487a-93b2-fbb78acd51cc" providerId="AD" clId="Web-{8C7600C2-C7A4-880F-7C73-9164B8C7630C}" dt="2020-02-23T20:33:37.839" v="27" actId="1076"/>
          <ac:picMkLst>
            <pc:docMk/>
            <pc:sldMk cId="4211818124" sldId="265"/>
            <ac:picMk id="2" creationId="{1E0AD53F-EBA2-470C-A661-4546275EDC36}"/>
          </ac:picMkLst>
        </pc:picChg>
      </pc:sldChg>
      <pc:sldChg chg="addSp modSp">
        <pc:chgData name="ROBERTO  ESCARPETA BENAVIDES" userId="S::r.escarpeta@udla.edu.co::0731351f-ad8e-487a-93b2-fbb78acd51cc" providerId="AD" clId="Web-{8C7600C2-C7A4-880F-7C73-9164B8C7630C}" dt="2020-02-23T20:30:46.931" v="24"/>
        <pc:sldMkLst>
          <pc:docMk/>
          <pc:sldMk cId="3943362010" sldId="266"/>
        </pc:sldMkLst>
        <pc:spChg chg="mod">
          <ac:chgData name="ROBERTO  ESCARPETA BENAVIDES" userId="S::r.escarpeta@udla.edu.co::0731351f-ad8e-487a-93b2-fbb78acd51cc" providerId="AD" clId="Web-{8C7600C2-C7A4-880F-7C73-9164B8C7630C}" dt="2020-02-23T20:30:41.493" v="19" actId="20577"/>
          <ac:spMkLst>
            <pc:docMk/>
            <pc:sldMk cId="3943362010" sldId="266"/>
            <ac:spMk id="2" creationId="{00000000-0000-0000-0000-000000000000}"/>
          </ac:spMkLst>
        </pc:spChg>
        <pc:spChg chg="add mod">
          <ac:chgData name="ROBERTO  ESCARPETA BENAVIDES" userId="S::r.escarpeta@udla.edu.co::0731351f-ad8e-487a-93b2-fbb78acd51cc" providerId="AD" clId="Web-{8C7600C2-C7A4-880F-7C73-9164B8C7630C}" dt="2020-02-23T20:30:46.931" v="24"/>
          <ac:spMkLst>
            <pc:docMk/>
            <pc:sldMk cId="3943362010" sldId="266"/>
            <ac:spMk id="3" creationId="{A2DC4675-9E6E-40C5-8C6A-9ED7215A55CD}"/>
          </ac:spMkLst>
        </pc:spChg>
      </pc:sldChg>
      <pc:sldChg chg="addSp delSp modSp new">
        <pc:chgData name="ROBERTO  ESCARPETA BENAVIDES" userId="S::r.escarpeta@udla.edu.co::0731351f-ad8e-487a-93b2-fbb78acd51cc" providerId="AD" clId="Web-{8C7600C2-C7A4-880F-7C73-9164B8C7630C}" dt="2020-02-23T20:47:24.019" v="131" actId="20577"/>
        <pc:sldMkLst>
          <pc:docMk/>
          <pc:sldMk cId="1660313443" sldId="268"/>
        </pc:sldMkLst>
        <pc:spChg chg="mod">
          <ac:chgData name="ROBERTO  ESCARPETA BENAVIDES" userId="S::r.escarpeta@udla.edu.co::0731351f-ad8e-487a-93b2-fbb78acd51cc" providerId="AD" clId="Web-{8C7600C2-C7A4-880F-7C73-9164B8C7630C}" dt="2020-02-23T20:47:24.019" v="131" actId="20577"/>
          <ac:spMkLst>
            <pc:docMk/>
            <pc:sldMk cId="1660313443" sldId="268"/>
            <ac:spMk id="2" creationId="{BEC6C679-A44A-4189-A4EB-7DF9918EF57F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37:47.013" v="37"/>
          <ac:spMkLst>
            <pc:docMk/>
            <pc:sldMk cId="1660313443" sldId="268"/>
            <ac:spMk id="3" creationId="{6E5F7E7C-DCE4-45AA-9C42-D3940B938FA5}"/>
          </ac:spMkLst>
        </pc:spChg>
        <pc:spChg chg="mod">
          <ac:chgData name="ROBERTO  ESCARPETA BENAVIDES" userId="S::r.escarpeta@udla.edu.co::0731351f-ad8e-487a-93b2-fbb78acd51cc" providerId="AD" clId="Web-{8C7600C2-C7A4-880F-7C73-9164B8C7630C}" dt="2020-02-23T20:46:05.284" v="106" actId="20577"/>
          <ac:spMkLst>
            <pc:docMk/>
            <pc:sldMk cId="1660313443" sldId="268"/>
            <ac:spMk id="4" creationId="{93383570-0BF8-4A13-873B-E04FDDA1ADC4}"/>
          </ac:spMkLst>
        </pc:spChg>
        <pc:picChg chg="add mod ord">
          <ac:chgData name="ROBERTO  ESCARPETA BENAVIDES" userId="S::r.escarpeta@udla.edu.co::0731351f-ad8e-487a-93b2-fbb78acd51cc" providerId="AD" clId="Web-{8C7600C2-C7A4-880F-7C73-9164B8C7630C}" dt="2020-02-23T20:45:26.799" v="103" actId="1076"/>
          <ac:picMkLst>
            <pc:docMk/>
            <pc:sldMk cId="1660313443" sldId="268"/>
            <ac:picMk id="6" creationId="{AE76FEF7-80B3-41F6-8114-56282B52F2A9}"/>
          </ac:picMkLst>
        </pc:picChg>
        <pc:picChg chg="add mod">
          <ac:chgData name="ROBERTO  ESCARPETA BENAVIDES" userId="S::r.escarpeta@udla.edu.co::0731351f-ad8e-487a-93b2-fbb78acd51cc" providerId="AD" clId="Web-{8C7600C2-C7A4-880F-7C73-9164B8C7630C}" dt="2020-02-23T20:46:08.706" v="109" actId="1076"/>
          <ac:picMkLst>
            <pc:docMk/>
            <pc:sldMk cId="1660313443" sldId="268"/>
            <ac:picMk id="8" creationId="{22380600-5D8F-40B7-9C13-0694EDD8BABA}"/>
          </ac:picMkLst>
        </pc:picChg>
      </pc:sldChg>
      <pc:sldChg chg="addSp delSp modSp new">
        <pc:chgData name="ROBERTO  ESCARPETA BENAVIDES" userId="S::r.escarpeta@udla.edu.co::0731351f-ad8e-487a-93b2-fbb78acd51cc" providerId="AD" clId="Web-{8C7600C2-C7A4-880F-7C73-9164B8C7630C}" dt="2020-02-23T20:50:06.240" v="152"/>
        <pc:sldMkLst>
          <pc:docMk/>
          <pc:sldMk cId="1167267843" sldId="269"/>
        </pc:sldMkLst>
        <pc:spChg chg="mod">
          <ac:chgData name="ROBERTO  ESCARPETA BENAVIDES" userId="S::r.escarpeta@udla.edu.co::0731351f-ad8e-487a-93b2-fbb78acd51cc" providerId="AD" clId="Web-{8C7600C2-C7A4-880F-7C73-9164B8C7630C}" dt="2020-02-23T20:49:07.036" v="150" actId="20577"/>
          <ac:spMkLst>
            <pc:docMk/>
            <pc:sldMk cId="1167267843" sldId="269"/>
            <ac:spMk id="2" creationId="{930654A3-EE06-4A00-9B59-679C626C542F}"/>
          </ac:spMkLst>
        </pc:spChg>
        <pc:spChg chg="del">
          <ac:chgData name="ROBERTO  ESCARPETA BENAVIDES" userId="S::r.escarpeta@udla.edu.co::0731351f-ad8e-487a-93b2-fbb78acd51cc" providerId="AD" clId="Web-{8C7600C2-C7A4-880F-7C73-9164B8C7630C}" dt="2020-02-23T20:46:49.081" v="110"/>
          <ac:spMkLst>
            <pc:docMk/>
            <pc:sldMk cId="1167267843" sldId="269"/>
            <ac:spMk id="3" creationId="{5B0A20B3-2B35-473F-B7C0-420186CED9E5}"/>
          </ac:spMkLst>
        </pc:spChg>
        <pc:spChg chg="mod">
          <ac:chgData name="ROBERTO  ESCARPETA BENAVIDES" userId="S::r.escarpeta@udla.edu.co::0731351f-ad8e-487a-93b2-fbb78acd51cc" providerId="AD" clId="Web-{8C7600C2-C7A4-880F-7C73-9164B8C7630C}" dt="2020-02-23T20:48:59.723" v="145" actId="20577"/>
          <ac:spMkLst>
            <pc:docMk/>
            <pc:sldMk cId="1167267843" sldId="269"/>
            <ac:spMk id="4" creationId="{412FC768-5A73-40DE-A16A-1A44A802A0BA}"/>
          </ac:spMkLst>
        </pc:spChg>
        <pc:picChg chg="add mod ord">
          <ac:chgData name="ROBERTO  ESCARPETA BENAVIDES" userId="S::r.escarpeta@udla.edu.co::0731351f-ad8e-487a-93b2-fbb78acd51cc" providerId="AD" clId="Web-{8C7600C2-C7A4-880F-7C73-9164B8C7630C}" dt="2020-02-23T20:46:49.910" v="111" actId="1076"/>
          <ac:picMkLst>
            <pc:docMk/>
            <pc:sldMk cId="1167267843" sldId="269"/>
            <ac:picMk id="6" creationId="{E144DD0F-9D12-4698-8AA4-DF161F494269}"/>
          </ac:picMkLst>
        </pc:picChg>
        <pc:picChg chg="add mod">
          <ac:chgData name="ROBERTO  ESCARPETA BENAVIDES" userId="S::r.escarpeta@udla.edu.co::0731351f-ad8e-487a-93b2-fbb78acd51cc" providerId="AD" clId="Web-{8C7600C2-C7A4-880F-7C73-9164B8C7630C}" dt="2020-02-23T20:50:06.240" v="152"/>
          <ac:picMkLst>
            <pc:docMk/>
            <pc:sldMk cId="1167267843" sldId="269"/>
            <ac:picMk id="8" creationId="{6993DCD7-EC94-461F-9508-C5041112A2C2}"/>
          </ac:picMkLst>
        </pc:picChg>
      </pc:sldChg>
    </pc:docChg>
  </pc:docChgLst>
  <pc:docChgLst>
    <pc:chgData name="ROBERTO  ESCARPETA BENAVIDES" userId="S::r.escarpeta@udla.edu.co::0731351f-ad8e-487a-93b2-fbb78acd51cc" providerId="AD" clId="Web-{BB10839A-0948-4829-32C2-5621A2EBF727}"/>
    <pc:docChg chg="modSld">
      <pc:chgData name="ROBERTO  ESCARPETA BENAVIDES" userId="S::r.escarpeta@udla.edu.co::0731351f-ad8e-487a-93b2-fbb78acd51cc" providerId="AD" clId="Web-{BB10839A-0948-4829-32C2-5621A2EBF727}" dt="2020-09-19T17:51:19.044" v="96" actId="20577"/>
      <pc:docMkLst>
        <pc:docMk/>
      </pc:docMkLst>
      <pc:sldChg chg="modSp">
        <pc:chgData name="ROBERTO  ESCARPETA BENAVIDES" userId="S::r.escarpeta@udla.edu.co::0731351f-ad8e-487a-93b2-fbb78acd51cc" providerId="AD" clId="Web-{BB10839A-0948-4829-32C2-5621A2EBF727}" dt="2020-09-19T17:50:43.231" v="70" actId="20577"/>
        <pc:sldMkLst>
          <pc:docMk/>
          <pc:sldMk cId="2409478628" sldId="257"/>
        </pc:sldMkLst>
        <pc:spChg chg="mod">
          <ac:chgData name="ROBERTO  ESCARPETA BENAVIDES" userId="S::r.escarpeta@udla.edu.co::0731351f-ad8e-487a-93b2-fbb78acd51cc" providerId="AD" clId="Web-{BB10839A-0948-4829-32C2-5621A2EBF727}" dt="2020-09-19T17:50:43.231" v="70" actId="20577"/>
          <ac:spMkLst>
            <pc:docMk/>
            <pc:sldMk cId="2409478628" sldId="257"/>
            <ac:spMk id="2" creationId="{00000000-0000-0000-0000-000000000000}"/>
          </ac:spMkLst>
        </pc:spChg>
      </pc:sldChg>
      <pc:sldChg chg="modSp">
        <pc:chgData name="ROBERTO  ESCARPETA BENAVIDES" userId="S::r.escarpeta@udla.edu.co::0731351f-ad8e-487a-93b2-fbb78acd51cc" providerId="AD" clId="Web-{BB10839A-0948-4829-32C2-5621A2EBF727}" dt="2020-09-19T17:51:19.044" v="95" actId="20577"/>
        <pc:sldMkLst>
          <pc:docMk/>
          <pc:sldMk cId="738927132" sldId="259"/>
        </pc:sldMkLst>
        <pc:spChg chg="mod">
          <ac:chgData name="ROBERTO  ESCARPETA BENAVIDES" userId="S::r.escarpeta@udla.edu.co::0731351f-ad8e-487a-93b2-fbb78acd51cc" providerId="AD" clId="Web-{BB10839A-0948-4829-32C2-5621A2EBF727}" dt="2020-09-19T17:51:19.044" v="95" actId="20577"/>
          <ac:spMkLst>
            <pc:docMk/>
            <pc:sldMk cId="738927132" sldId="259"/>
            <ac:spMk id="2" creationId="{6B5EB0BD-FFA0-42FC-9ECA-9290C0E29F3A}"/>
          </ac:spMkLst>
        </pc:spChg>
      </pc:sldChg>
    </pc:docChg>
  </pc:docChgLst>
  <pc:docChgLst>
    <pc:chgData name="Usuario invitado" userId="S::urn:spo:anon#5327fcd26a9a9b49ea5a1b86d725d851c8b323ce5a81369c3ae601d4577dd707::" providerId="AD" clId="Web-{1036F30F-0944-8CC3-56D4-0AE387814927}"/>
    <pc:docChg chg="modSld">
      <pc:chgData name="Usuario invitado" userId="S::urn:spo:anon#5327fcd26a9a9b49ea5a1b86d725d851c8b323ce5a81369c3ae601d4577dd707::" providerId="AD" clId="Web-{1036F30F-0944-8CC3-56D4-0AE387814927}" dt="2020-03-01T16:06:19.909" v="13" actId="1076"/>
      <pc:docMkLst>
        <pc:docMk/>
      </pc:docMkLst>
      <pc:sldChg chg="modSp">
        <pc:chgData name="Usuario invitado" userId="S::urn:spo:anon#5327fcd26a9a9b49ea5a1b86d725d851c8b323ce5a81369c3ae601d4577dd707::" providerId="AD" clId="Web-{1036F30F-0944-8CC3-56D4-0AE387814927}" dt="2020-03-01T16:06:19.909" v="13" actId="1076"/>
        <pc:sldMkLst>
          <pc:docMk/>
          <pc:sldMk cId="4211818124" sldId="265"/>
        </pc:sldMkLst>
        <pc:picChg chg="mod">
          <ac:chgData name="Usuario invitado" userId="S::urn:spo:anon#5327fcd26a9a9b49ea5a1b86d725d851c8b323ce5a81369c3ae601d4577dd707::" providerId="AD" clId="Web-{1036F30F-0944-8CC3-56D4-0AE387814927}" dt="2020-03-01T16:06:19.909" v="13" actId="1076"/>
          <ac:picMkLst>
            <pc:docMk/>
            <pc:sldMk cId="4211818124" sldId="265"/>
            <ac:picMk id="2" creationId="{1E0AD53F-EBA2-470C-A661-4546275EDC36}"/>
          </ac:picMkLst>
        </pc:picChg>
      </pc:sldChg>
      <pc:sldChg chg="modSp">
        <pc:chgData name="Usuario invitado" userId="S::urn:spo:anon#5327fcd26a9a9b49ea5a1b86d725d851c8b323ce5a81369c3ae601d4577dd707::" providerId="AD" clId="Web-{1036F30F-0944-8CC3-56D4-0AE387814927}" dt="2020-03-01T16:06:02.002" v="12" actId="1076"/>
        <pc:sldMkLst>
          <pc:docMk/>
          <pc:sldMk cId="1518768406" sldId="272"/>
        </pc:sldMkLst>
        <pc:spChg chg="mod">
          <ac:chgData name="Usuario invitado" userId="S::urn:spo:anon#5327fcd26a9a9b49ea5a1b86d725d851c8b323ce5a81369c3ae601d4577dd707::" providerId="AD" clId="Web-{1036F30F-0944-8CC3-56D4-0AE387814927}" dt="2020-03-01T16:05:52.111" v="9" actId="20577"/>
          <ac:spMkLst>
            <pc:docMk/>
            <pc:sldMk cId="1518768406" sldId="272"/>
            <ac:spMk id="15" creationId="{841D0B4C-1B87-4F46-87DD-114DDB0F01D3}"/>
          </ac:spMkLst>
        </pc:spChg>
        <pc:picChg chg="mod">
          <ac:chgData name="Usuario invitado" userId="S::urn:spo:anon#5327fcd26a9a9b49ea5a1b86d725d851c8b323ce5a81369c3ae601d4577dd707::" providerId="AD" clId="Web-{1036F30F-0944-8CC3-56D4-0AE387814927}" dt="2020-03-01T16:05:43.470" v="3" actId="14100"/>
          <ac:picMkLst>
            <pc:docMk/>
            <pc:sldMk cId="1518768406" sldId="272"/>
            <ac:picMk id="6" creationId="{A7601FB3-C7CB-4E81-8EC3-E530CE85CA90}"/>
          </ac:picMkLst>
        </pc:picChg>
        <pc:picChg chg="mod">
          <ac:chgData name="Usuario invitado" userId="S::urn:spo:anon#5327fcd26a9a9b49ea5a1b86d725d851c8b323ce5a81369c3ae601d4577dd707::" providerId="AD" clId="Web-{1036F30F-0944-8CC3-56D4-0AE387814927}" dt="2020-03-01T16:06:02.002" v="12" actId="1076"/>
          <ac:picMkLst>
            <pc:docMk/>
            <pc:sldMk cId="1518768406" sldId="272"/>
            <ac:picMk id="12" creationId="{6059161A-923F-460B-B0D8-C3395B3F25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8027" y="3215418"/>
            <a:ext cx="11765692" cy="887026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23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4600" y="645212"/>
            <a:ext cx="8198141" cy="409231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42768"/>
            <a:ext cx="10515600" cy="4834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38225" y="436605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86021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8097" y="735828"/>
            <a:ext cx="8299055" cy="409231"/>
          </a:xfrm>
        </p:spPr>
        <p:txBody>
          <a:bodyPr>
            <a:no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8497" y="1556951"/>
            <a:ext cx="10758617" cy="49097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536452" y="526878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83176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dos objeto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8400" y="659028"/>
            <a:ext cx="8303741" cy="38717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375718"/>
            <a:ext cx="5181600" cy="501684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375718"/>
            <a:ext cx="5181600" cy="501684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38225" y="436605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44052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dos objeto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724930"/>
            <a:ext cx="8229600" cy="41965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441622"/>
            <a:ext cx="5181600" cy="498389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441622"/>
            <a:ext cx="5181600" cy="498389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0462311" y="538313"/>
            <a:ext cx="741363" cy="50319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5169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95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positiva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169C4-0672-472A-9DB3-81185E2251DC}" type="datetimeFigureOut">
              <a:rPr lang="es-CO" smtClean="0"/>
              <a:t>19/09/2020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9C1FD-C4F4-4F0E-9D05-1499F27510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88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2" r:id="rId5"/>
    <p:sldLayoutId id="2147483662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57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CA65-3875-4798-8DC1-20203B03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cs typeface="Calibri"/>
              </a:rPr>
              <a:t>Caso de uso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B5E3F2-459D-4C4E-8E48-0DEB74240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Imagen 9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FFF4A95-C507-4524-A782-BE4F4377B5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9390" y="1441622"/>
            <a:ext cx="8331101" cy="4983892"/>
          </a:xfrm>
        </p:spPr>
      </p:pic>
    </p:spTree>
    <p:extLst>
      <p:ext uri="{BB962C8B-B14F-4D97-AF65-F5344CB8AC3E}">
        <p14:creationId xmlns:p14="http://schemas.microsoft.com/office/powerpoint/2010/main" val="308847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76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95943" y="3437487"/>
            <a:ext cx="12226599" cy="887026"/>
          </a:xfrm>
        </p:spPr>
        <p:txBody>
          <a:bodyPr>
            <a:normAutofit fontScale="90000"/>
          </a:bodyPr>
          <a:lstStyle/>
          <a:p>
            <a:r>
              <a:rPr lang="es-CO" b="0" dirty="0">
                <a:ea typeface="+mj-lt"/>
                <a:cs typeface="+mj-lt"/>
              </a:rPr>
              <a:t>Sistema de información (Micrositio Web) para la gestión de información esencial (noticias, información organizacional, contacto) de la división de la biblioteca en la Universidad de la Amazonia</a:t>
            </a:r>
            <a:br>
              <a:rPr lang="en-US" dirty="0"/>
            </a:br>
            <a:endParaRPr lang="es-C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47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Roboto"/>
              </a:rPr>
              <a:t>Contexto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1</a:t>
            </a:r>
          </a:p>
        </p:txBody>
      </p:sp>
      <p:pic>
        <p:nvPicPr>
          <p:cNvPr id="2" name="Imagen 3" descr="Imagen que contiene texto, firmar&#10;&#10;Descripción generada automáticamente">
            <a:extLst>
              <a:ext uri="{FF2B5EF4-FFF2-40B4-BE49-F238E27FC236}">
                <a16:creationId xmlns:a16="http://schemas.microsoft.com/office/drawing/2014/main" id="{99936BFB-A243-4BE5-A63D-52E6AA83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97" y="2348345"/>
            <a:ext cx="2743200" cy="2743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2114657-F0DB-4645-8B8A-33DF7A506CAB}"/>
              </a:ext>
            </a:extLst>
          </p:cNvPr>
          <p:cNvSpPr txBox="1"/>
          <p:nvPr/>
        </p:nvSpPr>
        <p:spPr>
          <a:xfrm>
            <a:off x="3819671" y="3343912"/>
            <a:ext cx="7372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CO" sz="2400" dirty="0">
                <a:cs typeface="Calibri Light"/>
              </a:rPr>
              <a:t>División bibliotecaria de la Universidad de la Amazonia.</a:t>
            </a:r>
          </a:p>
        </p:txBody>
      </p:sp>
    </p:spTree>
    <p:extLst>
      <p:ext uri="{BB962C8B-B14F-4D97-AF65-F5344CB8AC3E}">
        <p14:creationId xmlns:p14="http://schemas.microsoft.com/office/powerpoint/2010/main" val="352949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Planteamiento del problema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B5EB0BD-FFA0-42FC-9ECA-9290C0E29F3A}"/>
              </a:ext>
            </a:extLst>
          </p:cNvPr>
          <p:cNvSpPr txBox="1"/>
          <p:nvPr/>
        </p:nvSpPr>
        <p:spPr>
          <a:xfrm>
            <a:off x="651163" y="1939637"/>
            <a:ext cx="764770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CO" sz="2800" dirty="0">
                <a:ea typeface="+mn-lt"/>
                <a:cs typeface="+mn-lt"/>
              </a:rPr>
              <a:t>Actualmente el proceso de publicación de la información propia por parte de la biblioteca se realiza a través de un trámite en el que se solicita a la Oficina de Gestión de Información y Comunicaciones, donde el cual pasa por el debido proceso de verificación de la información, donde esté correcta y próximamente enviarla a la Web Master y ser publicada en la página principal de la Universidad.</a:t>
            </a:r>
            <a:endParaRPr lang="es-ES" dirty="0">
              <a:cs typeface="Calibri Light"/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F5A69B7C-E828-4988-A1B6-9CF99951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18" y="2314125"/>
            <a:ext cx="2743200" cy="26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2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733072" y="2490795"/>
            <a:ext cx="6587711" cy="1200178"/>
          </a:xfrm>
        </p:spPr>
        <p:txBody>
          <a:bodyPr>
            <a:noAutofit/>
          </a:bodyPr>
          <a:lstStyle/>
          <a:p>
            <a:pPr algn="ctr"/>
            <a:r>
              <a:rPr lang="es-CO"/>
              <a:t>¿Cómo gestionar las propuestas de grado en los </a:t>
            </a:r>
            <a:br>
              <a:rPr lang="es-CO"/>
            </a:br>
            <a:br>
              <a:rPr lang="en-US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CO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3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76805C88-F84D-E142-8F93-43B21AE3BE15}"/>
              </a:ext>
            </a:extLst>
          </p:cNvPr>
          <p:cNvGrpSpPr/>
          <p:nvPr/>
        </p:nvGrpSpPr>
        <p:grpSpPr>
          <a:xfrm>
            <a:off x="7406986" y="3791397"/>
            <a:ext cx="4630724" cy="3066818"/>
            <a:chOff x="9824098" y="4982925"/>
            <a:chExt cx="9467554" cy="6195531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89A0ADF7-B8DB-DA41-BFD1-D183043D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1607" y="7295808"/>
              <a:ext cx="2439617" cy="1486236"/>
            </a:xfrm>
            <a:custGeom>
              <a:avLst/>
              <a:gdLst>
                <a:gd name="T0" fmla="*/ 0 w 3736"/>
                <a:gd name="T1" fmla="*/ 0 h 2275"/>
                <a:gd name="T2" fmla="*/ 1 w 3736"/>
                <a:gd name="T3" fmla="*/ 111 h 2275"/>
                <a:gd name="T4" fmla="*/ 3735 w 3736"/>
                <a:gd name="T5" fmla="*/ 2274 h 2275"/>
                <a:gd name="T6" fmla="*/ 3734 w 3736"/>
                <a:gd name="T7" fmla="*/ 2163 h 2275"/>
                <a:gd name="T8" fmla="*/ 0 w 3736"/>
                <a:gd name="T9" fmla="*/ 0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6" h="2275">
                  <a:moveTo>
                    <a:pt x="0" y="0"/>
                  </a:moveTo>
                  <a:lnTo>
                    <a:pt x="1" y="111"/>
                  </a:lnTo>
                  <a:lnTo>
                    <a:pt x="3735" y="2274"/>
                  </a:lnTo>
                  <a:lnTo>
                    <a:pt x="3734" y="2163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60F05E4C-9DDE-3D46-8901-1D1638C66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8342" y="7750897"/>
              <a:ext cx="1661935" cy="1031148"/>
            </a:xfrm>
            <a:custGeom>
              <a:avLst/>
              <a:gdLst>
                <a:gd name="T0" fmla="*/ 0 w 2543"/>
                <a:gd name="T1" fmla="*/ 1467 h 1579"/>
                <a:gd name="T2" fmla="*/ 1 w 2543"/>
                <a:gd name="T3" fmla="*/ 1578 h 1579"/>
                <a:gd name="T4" fmla="*/ 2542 w 2543"/>
                <a:gd name="T5" fmla="*/ 110 h 1579"/>
                <a:gd name="T6" fmla="*/ 2542 w 2543"/>
                <a:gd name="T7" fmla="*/ 0 h 1579"/>
                <a:gd name="T8" fmla="*/ 0 w 2543"/>
                <a:gd name="T9" fmla="*/ 1467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" h="1579">
                  <a:moveTo>
                    <a:pt x="0" y="1467"/>
                  </a:moveTo>
                  <a:lnTo>
                    <a:pt x="1" y="1578"/>
                  </a:lnTo>
                  <a:lnTo>
                    <a:pt x="2542" y="110"/>
                  </a:lnTo>
                  <a:lnTo>
                    <a:pt x="2542" y="0"/>
                  </a:lnTo>
                  <a:lnTo>
                    <a:pt x="0" y="146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7E33ED5-B226-DE4F-8FCE-2F5E4FBD6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4098" y="9504999"/>
              <a:ext cx="2713245" cy="1673457"/>
            </a:xfrm>
            <a:custGeom>
              <a:avLst/>
              <a:gdLst>
                <a:gd name="T0" fmla="*/ 867 w 4152"/>
                <a:gd name="T1" fmla="*/ 889 h 2563"/>
                <a:gd name="T2" fmla="*/ 867 w 4152"/>
                <a:gd name="T3" fmla="*/ 889 h 2563"/>
                <a:gd name="T4" fmla="*/ 486 w 4152"/>
                <a:gd name="T5" fmla="*/ 1807 h 2563"/>
                <a:gd name="T6" fmla="*/ 486 w 4152"/>
                <a:gd name="T7" fmla="*/ 1807 h 2563"/>
                <a:gd name="T8" fmla="*/ 3287 w 4152"/>
                <a:gd name="T9" fmla="*/ 458 h 2563"/>
                <a:gd name="T10" fmla="*/ 3287 w 4152"/>
                <a:gd name="T11" fmla="*/ 458 h 2563"/>
                <a:gd name="T12" fmla="*/ 1241 w 4152"/>
                <a:gd name="T13" fmla="*/ 792 h 2563"/>
                <a:gd name="T14" fmla="*/ 1241 w 4152"/>
                <a:gd name="T15" fmla="*/ 792 h 2563"/>
                <a:gd name="T16" fmla="*/ 867 w 4152"/>
                <a:gd name="T17" fmla="*/ 889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2" h="2563">
                  <a:moveTo>
                    <a:pt x="867" y="889"/>
                  </a:moveTo>
                  <a:lnTo>
                    <a:pt x="867" y="889"/>
                  </a:lnTo>
                  <a:cubicBezTo>
                    <a:pt x="479" y="1080"/>
                    <a:pt x="0" y="1369"/>
                    <a:pt x="486" y="1807"/>
                  </a:cubicBezTo>
                  <a:lnTo>
                    <a:pt x="486" y="1807"/>
                  </a:lnTo>
                  <a:cubicBezTo>
                    <a:pt x="1322" y="2562"/>
                    <a:pt x="4151" y="1328"/>
                    <a:pt x="3287" y="458"/>
                  </a:cubicBezTo>
                  <a:lnTo>
                    <a:pt x="3287" y="458"/>
                  </a:lnTo>
                  <a:cubicBezTo>
                    <a:pt x="2831" y="0"/>
                    <a:pt x="1656" y="261"/>
                    <a:pt x="1241" y="792"/>
                  </a:cubicBezTo>
                  <a:lnTo>
                    <a:pt x="1241" y="792"/>
                  </a:lnTo>
                  <a:cubicBezTo>
                    <a:pt x="1204" y="838"/>
                    <a:pt x="890" y="877"/>
                    <a:pt x="867" y="88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78AEF51F-ECA8-544F-9F64-491C9308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8633" y="8211745"/>
              <a:ext cx="2860139" cy="1742582"/>
            </a:xfrm>
            <a:custGeom>
              <a:avLst/>
              <a:gdLst>
                <a:gd name="T0" fmla="*/ 4377 w 4378"/>
                <a:gd name="T1" fmla="*/ 0 h 2667"/>
                <a:gd name="T2" fmla="*/ 4376 w 4378"/>
                <a:gd name="T3" fmla="*/ 130 h 2667"/>
                <a:gd name="T4" fmla="*/ 0 w 4378"/>
                <a:gd name="T5" fmla="*/ 2666 h 2667"/>
                <a:gd name="T6" fmla="*/ 0 w 4378"/>
                <a:gd name="T7" fmla="*/ 2535 h 2667"/>
                <a:gd name="T8" fmla="*/ 4377 w 4378"/>
                <a:gd name="T9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8" h="2667">
                  <a:moveTo>
                    <a:pt x="4377" y="0"/>
                  </a:moveTo>
                  <a:lnTo>
                    <a:pt x="4376" y="130"/>
                  </a:lnTo>
                  <a:lnTo>
                    <a:pt x="0" y="2666"/>
                  </a:lnTo>
                  <a:lnTo>
                    <a:pt x="0" y="2535"/>
                  </a:lnTo>
                  <a:lnTo>
                    <a:pt x="437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04FC6EF-4AF1-6A47-971D-793489312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8" y="8744599"/>
              <a:ext cx="1947084" cy="1209727"/>
            </a:xfrm>
            <a:custGeom>
              <a:avLst/>
              <a:gdLst>
                <a:gd name="T0" fmla="*/ 2980 w 2981"/>
                <a:gd name="T1" fmla="*/ 1719 h 1851"/>
                <a:gd name="T2" fmla="*/ 2980 w 2981"/>
                <a:gd name="T3" fmla="*/ 1850 h 1851"/>
                <a:gd name="T4" fmla="*/ 0 w 2981"/>
                <a:gd name="T5" fmla="*/ 129 h 1851"/>
                <a:gd name="T6" fmla="*/ 1 w 2981"/>
                <a:gd name="T7" fmla="*/ 0 h 1851"/>
                <a:gd name="T8" fmla="*/ 2980 w 2981"/>
                <a:gd name="T9" fmla="*/ 1719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1" h="1851">
                  <a:moveTo>
                    <a:pt x="2980" y="1719"/>
                  </a:moveTo>
                  <a:lnTo>
                    <a:pt x="2980" y="1850"/>
                  </a:lnTo>
                  <a:lnTo>
                    <a:pt x="0" y="129"/>
                  </a:lnTo>
                  <a:lnTo>
                    <a:pt x="1" y="0"/>
                  </a:lnTo>
                  <a:lnTo>
                    <a:pt x="2980" y="171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DDC417-6EF5-1144-AA9E-C50EDE7F7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6085" y="5821093"/>
              <a:ext cx="28803" cy="112331"/>
            </a:xfrm>
            <a:custGeom>
              <a:avLst/>
              <a:gdLst>
                <a:gd name="T0" fmla="*/ 32 w 44"/>
                <a:gd name="T1" fmla="*/ 169 h 170"/>
                <a:gd name="T2" fmla="*/ 14 w 44"/>
                <a:gd name="T3" fmla="*/ 165 h 170"/>
                <a:gd name="T4" fmla="*/ 0 w 44"/>
                <a:gd name="T5" fmla="*/ 2 h 170"/>
                <a:gd name="T6" fmla="*/ 43 w 44"/>
                <a:gd name="T7" fmla="*/ 0 h 170"/>
                <a:gd name="T8" fmla="*/ 32 w 44"/>
                <a:gd name="T9" fmla="*/ 1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70">
                  <a:moveTo>
                    <a:pt x="32" y="169"/>
                  </a:moveTo>
                  <a:lnTo>
                    <a:pt x="14" y="165"/>
                  </a:lnTo>
                  <a:lnTo>
                    <a:pt x="0" y="2"/>
                  </a:lnTo>
                  <a:lnTo>
                    <a:pt x="43" y="0"/>
                  </a:lnTo>
                  <a:lnTo>
                    <a:pt x="32" y="169"/>
                  </a:lnTo>
                </a:path>
              </a:pathLst>
            </a:custGeom>
            <a:solidFill>
              <a:srgbClr val="8A141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2ED8C5F-9543-694C-98CC-E44593642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1607" y="7232441"/>
              <a:ext cx="2439617" cy="1486236"/>
            </a:xfrm>
            <a:custGeom>
              <a:avLst/>
              <a:gdLst>
                <a:gd name="T0" fmla="*/ 0 w 3735"/>
                <a:gd name="T1" fmla="*/ 0 h 2275"/>
                <a:gd name="T2" fmla="*/ 0 w 3735"/>
                <a:gd name="T3" fmla="*/ 111 h 2275"/>
                <a:gd name="T4" fmla="*/ 3734 w 3735"/>
                <a:gd name="T5" fmla="*/ 2274 h 2275"/>
                <a:gd name="T6" fmla="*/ 3733 w 3735"/>
                <a:gd name="T7" fmla="*/ 2163 h 2275"/>
                <a:gd name="T8" fmla="*/ 0 w 3735"/>
                <a:gd name="T9" fmla="*/ 0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5" h="2275">
                  <a:moveTo>
                    <a:pt x="0" y="0"/>
                  </a:moveTo>
                  <a:lnTo>
                    <a:pt x="0" y="111"/>
                  </a:lnTo>
                  <a:lnTo>
                    <a:pt x="3734" y="2274"/>
                  </a:lnTo>
                  <a:lnTo>
                    <a:pt x="3733" y="2163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D9E55A3-C898-B840-9A78-C3EB9CDF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8342" y="7687530"/>
              <a:ext cx="1661935" cy="1031148"/>
            </a:xfrm>
            <a:custGeom>
              <a:avLst/>
              <a:gdLst>
                <a:gd name="T0" fmla="*/ 0 w 2544"/>
                <a:gd name="T1" fmla="*/ 1467 h 1579"/>
                <a:gd name="T2" fmla="*/ 1 w 2544"/>
                <a:gd name="T3" fmla="*/ 1578 h 1579"/>
                <a:gd name="T4" fmla="*/ 2543 w 2544"/>
                <a:gd name="T5" fmla="*/ 110 h 1579"/>
                <a:gd name="T6" fmla="*/ 2542 w 2544"/>
                <a:gd name="T7" fmla="*/ 0 h 1579"/>
                <a:gd name="T8" fmla="*/ 0 w 2544"/>
                <a:gd name="T9" fmla="*/ 1467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4" h="1579">
                  <a:moveTo>
                    <a:pt x="0" y="1467"/>
                  </a:moveTo>
                  <a:lnTo>
                    <a:pt x="1" y="1578"/>
                  </a:lnTo>
                  <a:lnTo>
                    <a:pt x="2543" y="110"/>
                  </a:lnTo>
                  <a:lnTo>
                    <a:pt x="2542" y="0"/>
                  </a:lnTo>
                  <a:lnTo>
                    <a:pt x="0" y="146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F2DBA6-D23D-2F40-A2BF-689A34D8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1607" y="6045757"/>
              <a:ext cx="4098671" cy="2598033"/>
            </a:xfrm>
            <a:custGeom>
              <a:avLst/>
              <a:gdLst>
                <a:gd name="T0" fmla="*/ 0 w 6276"/>
                <a:gd name="T1" fmla="*/ 1814 h 3978"/>
                <a:gd name="T2" fmla="*/ 3733 w 6276"/>
                <a:gd name="T3" fmla="*/ 3977 h 3978"/>
                <a:gd name="T4" fmla="*/ 6275 w 6276"/>
                <a:gd name="T5" fmla="*/ 2510 h 3978"/>
                <a:gd name="T6" fmla="*/ 2541 w 6276"/>
                <a:gd name="T7" fmla="*/ 0 h 3978"/>
                <a:gd name="T8" fmla="*/ 0 w 6276"/>
                <a:gd name="T9" fmla="*/ 1814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6" h="3978">
                  <a:moveTo>
                    <a:pt x="0" y="1814"/>
                  </a:moveTo>
                  <a:lnTo>
                    <a:pt x="3733" y="3977"/>
                  </a:lnTo>
                  <a:lnTo>
                    <a:pt x="6275" y="2510"/>
                  </a:lnTo>
                  <a:lnTo>
                    <a:pt x="2541" y="0"/>
                  </a:lnTo>
                  <a:lnTo>
                    <a:pt x="0" y="18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286289E-C2F8-4542-A808-B70E07C81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594" y="6359710"/>
              <a:ext cx="167058" cy="688393"/>
            </a:xfrm>
            <a:custGeom>
              <a:avLst/>
              <a:gdLst>
                <a:gd name="T0" fmla="*/ 0 w 255"/>
                <a:gd name="T1" fmla="*/ 121 h 1056"/>
                <a:gd name="T2" fmla="*/ 254 w 255"/>
                <a:gd name="T3" fmla="*/ 0 h 1056"/>
                <a:gd name="T4" fmla="*/ 254 w 255"/>
                <a:gd name="T5" fmla="*/ 872 h 1056"/>
                <a:gd name="T6" fmla="*/ 0 w 255"/>
                <a:gd name="T7" fmla="*/ 1055 h 1056"/>
                <a:gd name="T8" fmla="*/ 0 w 255"/>
                <a:gd name="T9" fmla="*/ 121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056">
                  <a:moveTo>
                    <a:pt x="0" y="121"/>
                  </a:moveTo>
                  <a:lnTo>
                    <a:pt x="254" y="0"/>
                  </a:lnTo>
                  <a:lnTo>
                    <a:pt x="254" y="872"/>
                  </a:lnTo>
                  <a:lnTo>
                    <a:pt x="0" y="1055"/>
                  </a:lnTo>
                  <a:lnTo>
                    <a:pt x="0" y="121"/>
                  </a:lnTo>
                </a:path>
              </a:pathLst>
            </a:custGeom>
            <a:solidFill>
              <a:srgbClr val="76160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EE5182A-3A0B-4C42-9EC0-7BE6E5AA0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8502" y="6745670"/>
              <a:ext cx="2292721" cy="1840514"/>
            </a:xfrm>
            <a:custGeom>
              <a:avLst/>
              <a:gdLst>
                <a:gd name="T0" fmla="*/ 0 w 3510"/>
                <a:gd name="T1" fmla="*/ 0 h 2816"/>
                <a:gd name="T2" fmla="*/ 1 w 3510"/>
                <a:gd name="T3" fmla="*/ 783 h 2816"/>
                <a:gd name="T4" fmla="*/ 3509 w 3510"/>
                <a:gd name="T5" fmla="*/ 2815 h 2816"/>
                <a:gd name="T6" fmla="*/ 3507 w 3510"/>
                <a:gd name="T7" fmla="*/ 2031 h 2816"/>
                <a:gd name="T8" fmla="*/ 0 w 3510"/>
                <a:gd name="T9" fmla="*/ 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0" h="2816">
                  <a:moveTo>
                    <a:pt x="0" y="0"/>
                  </a:moveTo>
                  <a:lnTo>
                    <a:pt x="1" y="783"/>
                  </a:lnTo>
                  <a:lnTo>
                    <a:pt x="3509" y="2815"/>
                  </a:lnTo>
                  <a:lnTo>
                    <a:pt x="3507" y="2031"/>
                  </a:lnTo>
                  <a:lnTo>
                    <a:pt x="0" y="0"/>
                  </a:lnTo>
                </a:path>
              </a:pathLst>
            </a:custGeom>
            <a:solidFill>
              <a:srgbClr val="F0F1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4C027D7-7BF0-4B43-A9BF-A29303B9B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8343" y="7189236"/>
              <a:ext cx="1529441" cy="1394066"/>
            </a:xfrm>
            <a:custGeom>
              <a:avLst/>
              <a:gdLst>
                <a:gd name="T0" fmla="*/ 2342 w 2343"/>
                <a:gd name="T1" fmla="*/ 0 h 2135"/>
                <a:gd name="T2" fmla="*/ 2342 w 2343"/>
                <a:gd name="T3" fmla="*/ 784 h 2135"/>
                <a:gd name="T4" fmla="*/ 2 w 2343"/>
                <a:gd name="T5" fmla="*/ 2134 h 2135"/>
                <a:gd name="T6" fmla="*/ 0 w 2343"/>
                <a:gd name="T7" fmla="*/ 1350 h 2135"/>
                <a:gd name="T8" fmla="*/ 2342 w 2343"/>
                <a:gd name="T9" fmla="*/ 0 h 2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2135">
                  <a:moveTo>
                    <a:pt x="2342" y="0"/>
                  </a:moveTo>
                  <a:lnTo>
                    <a:pt x="2342" y="784"/>
                  </a:lnTo>
                  <a:lnTo>
                    <a:pt x="2" y="2134"/>
                  </a:lnTo>
                  <a:lnTo>
                    <a:pt x="0" y="1350"/>
                  </a:lnTo>
                  <a:lnTo>
                    <a:pt x="2342" y="0"/>
                  </a:lnTo>
                </a:path>
              </a:pathLst>
            </a:custGeom>
            <a:solidFill>
              <a:srgbClr val="AFAE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40C83D-94A1-C14F-BBFC-123B2FC1B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8503" y="5855657"/>
              <a:ext cx="3738633" cy="2214952"/>
            </a:xfrm>
            <a:custGeom>
              <a:avLst/>
              <a:gdLst>
                <a:gd name="T0" fmla="*/ 2358 w 5722"/>
                <a:gd name="T1" fmla="*/ 0 h 3393"/>
                <a:gd name="T2" fmla="*/ 5721 w 5722"/>
                <a:gd name="T3" fmla="*/ 1946 h 3393"/>
                <a:gd name="T4" fmla="*/ 5721 w 5722"/>
                <a:gd name="T5" fmla="*/ 2114 h 3393"/>
                <a:gd name="T6" fmla="*/ 3507 w 5722"/>
                <a:gd name="T7" fmla="*/ 3392 h 3393"/>
                <a:gd name="T8" fmla="*/ 0 w 5722"/>
                <a:gd name="T9" fmla="*/ 1361 h 3393"/>
                <a:gd name="T10" fmla="*/ 2358 w 5722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2" h="3393">
                  <a:moveTo>
                    <a:pt x="2358" y="0"/>
                  </a:moveTo>
                  <a:lnTo>
                    <a:pt x="5721" y="1946"/>
                  </a:lnTo>
                  <a:lnTo>
                    <a:pt x="5721" y="2114"/>
                  </a:lnTo>
                  <a:lnTo>
                    <a:pt x="3507" y="3392"/>
                  </a:lnTo>
                  <a:lnTo>
                    <a:pt x="0" y="1361"/>
                  </a:lnTo>
                  <a:lnTo>
                    <a:pt x="2358" y="0"/>
                  </a:lnTo>
                </a:path>
              </a:pathLst>
            </a:custGeom>
            <a:solidFill>
              <a:srgbClr val="E5E4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3F304C3-EB05-9F4A-A00D-2AD9DB23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1607" y="6587253"/>
              <a:ext cx="4098017" cy="1485585"/>
            </a:xfrm>
            <a:custGeom>
              <a:avLst/>
              <a:gdLst>
                <a:gd name="connsiteX0" fmla="*/ 0 w 4098017"/>
                <a:gd name="connsiteY0" fmla="*/ 0 h 1485585"/>
                <a:gd name="connsiteX1" fmla="*/ 2437590 w 4098017"/>
                <a:gd name="connsiteY1" fmla="*/ 1412650 h 1485585"/>
                <a:gd name="connsiteX2" fmla="*/ 4097363 w 4098017"/>
                <a:gd name="connsiteY2" fmla="*/ 455089 h 1485585"/>
                <a:gd name="connsiteX3" fmla="*/ 4098017 w 4098017"/>
                <a:gd name="connsiteY3" fmla="*/ 527531 h 1485585"/>
                <a:gd name="connsiteX4" fmla="*/ 2438956 w 4098017"/>
                <a:gd name="connsiteY4" fmla="*/ 1484680 h 1485585"/>
                <a:gd name="connsiteX5" fmla="*/ 2438964 w 4098017"/>
                <a:gd name="connsiteY5" fmla="*/ 1485583 h 1485585"/>
                <a:gd name="connsiteX6" fmla="*/ 2438179 w 4098017"/>
                <a:gd name="connsiteY6" fmla="*/ 1485128 h 1485585"/>
                <a:gd name="connsiteX7" fmla="*/ 2437388 w 4098017"/>
                <a:gd name="connsiteY7" fmla="*/ 1485585 h 1485585"/>
                <a:gd name="connsiteX8" fmla="*/ 2437380 w 4098017"/>
                <a:gd name="connsiteY8" fmla="*/ 1484665 h 1485585"/>
                <a:gd name="connsiteX9" fmla="*/ 0 w 4098017"/>
                <a:gd name="connsiteY9" fmla="*/ 72515 h 148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8017" h="1485585">
                  <a:moveTo>
                    <a:pt x="0" y="0"/>
                  </a:moveTo>
                  <a:lnTo>
                    <a:pt x="2437590" y="1412650"/>
                  </a:lnTo>
                  <a:lnTo>
                    <a:pt x="4097363" y="455089"/>
                  </a:lnTo>
                  <a:lnTo>
                    <a:pt x="4098017" y="527531"/>
                  </a:lnTo>
                  <a:lnTo>
                    <a:pt x="2438956" y="1484680"/>
                  </a:lnTo>
                  <a:lnTo>
                    <a:pt x="2438964" y="1485583"/>
                  </a:lnTo>
                  <a:lnTo>
                    <a:pt x="2438179" y="1485128"/>
                  </a:lnTo>
                  <a:lnTo>
                    <a:pt x="2437388" y="1485585"/>
                  </a:lnTo>
                  <a:lnTo>
                    <a:pt x="2437380" y="1484665"/>
                  </a:lnTo>
                  <a:lnTo>
                    <a:pt x="0" y="725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7015C9B2-49B6-0F49-A38B-81F79FAB5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1607" y="5630993"/>
              <a:ext cx="4098671" cy="2370488"/>
            </a:xfrm>
            <a:custGeom>
              <a:avLst/>
              <a:gdLst>
                <a:gd name="T0" fmla="*/ 0 w 6276"/>
                <a:gd name="T1" fmla="*/ 1467 h 3631"/>
                <a:gd name="T2" fmla="*/ 3733 w 6276"/>
                <a:gd name="T3" fmla="*/ 3630 h 3631"/>
                <a:gd name="T4" fmla="*/ 6275 w 6276"/>
                <a:gd name="T5" fmla="*/ 2162 h 3631"/>
                <a:gd name="T6" fmla="*/ 2541 w 6276"/>
                <a:gd name="T7" fmla="*/ 0 h 3631"/>
                <a:gd name="T8" fmla="*/ 0 w 6276"/>
                <a:gd name="T9" fmla="*/ 1467 h 3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6" h="3631">
                  <a:moveTo>
                    <a:pt x="0" y="1467"/>
                  </a:moveTo>
                  <a:lnTo>
                    <a:pt x="3733" y="3630"/>
                  </a:lnTo>
                  <a:lnTo>
                    <a:pt x="6275" y="2162"/>
                  </a:lnTo>
                  <a:lnTo>
                    <a:pt x="2541" y="0"/>
                  </a:lnTo>
                  <a:lnTo>
                    <a:pt x="0" y="14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E75EF55-AEB5-B34E-8788-6E58206C6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8046" y="6333787"/>
              <a:ext cx="77769" cy="699913"/>
            </a:xfrm>
            <a:custGeom>
              <a:avLst/>
              <a:gdLst>
                <a:gd name="T0" fmla="*/ 0 w 118"/>
                <a:gd name="T1" fmla="*/ 1070 h 1071"/>
                <a:gd name="T2" fmla="*/ 117 w 118"/>
                <a:gd name="T3" fmla="*/ 1009 h 1071"/>
                <a:gd name="T4" fmla="*/ 117 w 118"/>
                <a:gd name="T5" fmla="*/ 0 h 1071"/>
                <a:gd name="T6" fmla="*/ 0 w 118"/>
                <a:gd name="T7" fmla="*/ 72 h 1071"/>
                <a:gd name="T8" fmla="*/ 0 w 118"/>
                <a:gd name="T9" fmla="*/ 107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71">
                  <a:moveTo>
                    <a:pt x="0" y="1070"/>
                  </a:moveTo>
                  <a:lnTo>
                    <a:pt x="117" y="1009"/>
                  </a:lnTo>
                  <a:lnTo>
                    <a:pt x="117" y="0"/>
                  </a:lnTo>
                  <a:lnTo>
                    <a:pt x="0" y="72"/>
                  </a:lnTo>
                  <a:lnTo>
                    <a:pt x="0" y="1070"/>
                  </a:lnTo>
                </a:path>
              </a:pathLst>
            </a:custGeom>
            <a:solidFill>
              <a:srgbClr val="A31F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25A480-9A9F-F344-BDC2-8EAA3A4AA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0934" y="6506606"/>
              <a:ext cx="1877957" cy="1143479"/>
            </a:xfrm>
            <a:custGeom>
              <a:avLst/>
              <a:gdLst>
                <a:gd name="T0" fmla="*/ 0 w 2877"/>
                <a:gd name="T1" fmla="*/ 0 h 1752"/>
                <a:gd name="T2" fmla="*/ 1 w 2877"/>
                <a:gd name="T3" fmla="*/ 85 h 1752"/>
                <a:gd name="T4" fmla="*/ 2876 w 2877"/>
                <a:gd name="T5" fmla="*/ 1751 h 1752"/>
                <a:gd name="T6" fmla="*/ 2875 w 2877"/>
                <a:gd name="T7" fmla="*/ 1665 h 1752"/>
                <a:gd name="T8" fmla="*/ 0 w 2877"/>
                <a:gd name="T9" fmla="*/ 0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7" h="1752">
                  <a:moveTo>
                    <a:pt x="0" y="0"/>
                  </a:moveTo>
                  <a:lnTo>
                    <a:pt x="1" y="85"/>
                  </a:lnTo>
                  <a:lnTo>
                    <a:pt x="2876" y="1751"/>
                  </a:lnTo>
                  <a:lnTo>
                    <a:pt x="2875" y="166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BCA2BA4-E06E-0044-A1D3-578FF53B2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6011" y="6855121"/>
              <a:ext cx="1278854" cy="794963"/>
            </a:xfrm>
            <a:custGeom>
              <a:avLst/>
              <a:gdLst>
                <a:gd name="T0" fmla="*/ 0 w 1959"/>
                <a:gd name="T1" fmla="*/ 1130 h 1217"/>
                <a:gd name="T2" fmla="*/ 1 w 1959"/>
                <a:gd name="T3" fmla="*/ 1216 h 1217"/>
                <a:gd name="T4" fmla="*/ 1958 w 1959"/>
                <a:gd name="T5" fmla="*/ 85 h 1217"/>
                <a:gd name="T6" fmla="*/ 1958 w 1959"/>
                <a:gd name="T7" fmla="*/ 0 h 1217"/>
                <a:gd name="T8" fmla="*/ 0 w 1959"/>
                <a:gd name="T9" fmla="*/ 113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9" h="1217">
                  <a:moveTo>
                    <a:pt x="0" y="1130"/>
                  </a:moveTo>
                  <a:lnTo>
                    <a:pt x="1" y="1216"/>
                  </a:lnTo>
                  <a:lnTo>
                    <a:pt x="1958" y="85"/>
                  </a:lnTo>
                  <a:lnTo>
                    <a:pt x="1958" y="0"/>
                  </a:lnTo>
                  <a:lnTo>
                    <a:pt x="0" y="1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C64B96F-BDDD-184D-93C3-B62781ECD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0934" y="5769249"/>
              <a:ext cx="3156158" cy="1825459"/>
            </a:xfrm>
            <a:custGeom>
              <a:avLst/>
              <a:gdLst>
                <a:gd name="connsiteX0" fmla="*/ 1278006 w 3156158"/>
                <a:gd name="connsiteY0" fmla="*/ 0 h 1825459"/>
                <a:gd name="connsiteX1" fmla="*/ 3009916 w 3156158"/>
                <a:gd name="connsiteY1" fmla="*/ 1002765 h 1825459"/>
                <a:gd name="connsiteX2" fmla="*/ 3009916 w 3156158"/>
                <a:gd name="connsiteY2" fmla="*/ 868086 h 1825459"/>
                <a:gd name="connsiteX3" fmla="*/ 3136002 w 3156158"/>
                <a:gd name="connsiteY3" fmla="*/ 806484 h 1825459"/>
                <a:gd name="connsiteX4" fmla="*/ 3136002 w 3156158"/>
                <a:gd name="connsiteY4" fmla="*/ 1071239 h 1825459"/>
                <a:gd name="connsiteX5" fmla="*/ 3132536 w 3156158"/>
                <a:gd name="connsiteY5" fmla="*/ 1073761 h 1825459"/>
                <a:gd name="connsiteX6" fmla="*/ 3156158 w 3156158"/>
                <a:gd name="connsiteY6" fmla="*/ 1087438 h 1825459"/>
                <a:gd name="connsiteX7" fmla="*/ 1877499 w 3156158"/>
                <a:gd name="connsiteY7" fmla="*/ 1825459 h 1825459"/>
                <a:gd name="connsiteX8" fmla="*/ 0 w 3156158"/>
                <a:gd name="connsiteY8" fmla="*/ 738021 h 18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58" h="1825459">
                  <a:moveTo>
                    <a:pt x="1278006" y="0"/>
                  </a:moveTo>
                  <a:lnTo>
                    <a:pt x="3009916" y="1002765"/>
                  </a:lnTo>
                  <a:lnTo>
                    <a:pt x="3009916" y="868086"/>
                  </a:lnTo>
                  <a:lnTo>
                    <a:pt x="3136002" y="806484"/>
                  </a:lnTo>
                  <a:lnTo>
                    <a:pt x="3136002" y="1071239"/>
                  </a:lnTo>
                  <a:lnTo>
                    <a:pt x="3132536" y="1073761"/>
                  </a:lnTo>
                  <a:lnTo>
                    <a:pt x="3156158" y="1087438"/>
                  </a:lnTo>
                  <a:lnTo>
                    <a:pt x="1877499" y="1825459"/>
                  </a:lnTo>
                  <a:lnTo>
                    <a:pt x="0" y="7380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A1E4D7D7-0041-4A47-B231-1E3F2438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3267" y="6304984"/>
              <a:ext cx="1765624" cy="1241409"/>
            </a:xfrm>
            <a:custGeom>
              <a:avLst/>
              <a:gdLst>
                <a:gd name="T0" fmla="*/ 0 w 2703"/>
                <a:gd name="T1" fmla="*/ 0 h 1902"/>
                <a:gd name="T2" fmla="*/ 0 w 2703"/>
                <a:gd name="T3" fmla="*/ 336 h 1902"/>
                <a:gd name="T4" fmla="*/ 2702 w 2703"/>
                <a:gd name="T5" fmla="*/ 1901 h 1902"/>
                <a:gd name="T6" fmla="*/ 2700 w 2703"/>
                <a:gd name="T7" fmla="*/ 1565 h 1902"/>
                <a:gd name="T8" fmla="*/ 0 w 2703"/>
                <a:gd name="T9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3" h="1902">
                  <a:moveTo>
                    <a:pt x="0" y="0"/>
                  </a:moveTo>
                  <a:lnTo>
                    <a:pt x="0" y="336"/>
                  </a:lnTo>
                  <a:lnTo>
                    <a:pt x="2702" y="1901"/>
                  </a:lnTo>
                  <a:lnTo>
                    <a:pt x="2700" y="1565"/>
                  </a:lnTo>
                  <a:lnTo>
                    <a:pt x="0" y="0"/>
                  </a:lnTo>
                </a:path>
              </a:pathLst>
            </a:custGeom>
            <a:solidFill>
              <a:srgbClr val="F0F1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34686E6-77C9-7847-9D37-502C79109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6012" y="6647739"/>
              <a:ext cx="1178043" cy="898654"/>
            </a:xfrm>
            <a:custGeom>
              <a:avLst/>
              <a:gdLst>
                <a:gd name="T0" fmla="*/ 1803 w 1804"/>
                <a:gd name="T1" fmla="*/ 0 h 1378"/>
                <a:gd name="T2" fmla="*/ 1803 w 1804"/>
                <a:gd name="T3" fmla="*/ 336 h 1378"/>
                <a:gd name="T4" fmla="*/ 2 w 1804"/>
                <a:gd name="T5" fmla="*/ 1377 h 1378"/>
                <a:gd name="T6" fmla="*/ 0 w 1804"/>
                <a:gd name="T7" fmla="*/ 1041 h 1378"/>
                <a:gd name="T8" fmla="*/ 1803 w 1804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4" h="1378">
                  <a:moveTo>
                    <a:pt x="1803" y="0"/>
                  </a:moveTo>
                  <a:lnTo>
                    <a:pt x="1803" y="336"/>
                  </a:lnTo>
                  <a:lnTo>
                    <a:pt x="2" y="1377"/>
                  </a:lnTo>
                  <a:lnTo>
                    <a:pt x="0" y="1041"/>
                  </a:lnTo>
                  <a:lnTo>
                    <a:pt x="1803" y="0"/>
                  </a:lnTo>
                </a:path>
              </a:pathLst>
            </a:custGeom>
            <a:solidFill>
              <a:srgbClr val="AFAE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E759C0E5-7255-6F49-934E-4B7B158AB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3266" y="5622351"/>
              <a:ext cx="2877421" cy="1708020"/>
            </a:xfrm>
            <a:custGeom>
              <a:avLst/>
              <a:gdLst>
                <a:gd name="T0" fmla="*/ 1816 w 4406"/>
                <a:gd name="T1" fmla="*/ 0 h 2614"/>
                <a:gd name="T2" fmla="*/ 4405 w 4406"/>
                <a:gd name="T3" fmla="*/ 1498 h 2614"/>
                <a:gd name="T4" fmla="*/ 4405 w 4406"/>
                <a:gd name="T5" fmla="*/ 1628 h 2614"/>
                <a:gd name="T6" fmla="*/ 2700 w 4406"/>
                <a:gd name="T7" fmla="*/ 2613 h 2614"/>
                <a:gd name="T8" fmla="*/ 0 w 4406"/>
                <a:gd name="T9" fmla="*/ 1048 h 2614"/>
                <a:gd name="T10" fmla="*/ 1816 w 4406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06" h="2614">
                  <a:moveTo>
                    <a:pt x="1816" y="0"/>
                  </a:moveTo>
                  <a:lnTo>
                    <a:pt x="4405" y="1498"/>
                  </a:lnTo>
                  <a:lnTo>
                    <a:pt x="4405" y="1628"/>
                  </a:lnTo>
                  <a:lnTo>
                    <a:pt x="2700" y="2613"/>
                  </a:lnTo>
                  <a:lnTo>
                    <a:pt x="0" y="1048"/>
                  </a:lnTo>
                  <a:lnTo>
                    <a:pt x="1816" y="0"/>
                  </a:lnTo>
                </a:path>
              </a:pathLst>
            </a:custGeom>
            <a:solidFill>
              <a:srgbClr val="E5E4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6D1C0E4-DF4B-3F49-A96F-29EB9F37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0933" y="6186890"/>
              <a:ext cx="3153278" cy="1142828"/>
            </a:xfrm>
            <a:custGeom>
              <a:avLst/>
              <a:gdLst>
                <a:gd name="connsiteX0" fmla="*/ 0 w 3153278"/>
                <a:gd name="connsiteY0" fmla="*/ 0 h 1142828"/>
                <a:gd name="connsiteX1" fmla="*/ 1875813 w 3153278"/>
                <a:gd name="connsiteY1" fmla="*/ 1086833 h 1142828"/>
                <a:gd name="connsiteX2" fmla="*/ 3153278 w 3153278"/>
                <a:gd name="connsiteY2" fmla="*/ 348518 h 1142828"/>
                <a:gd name="connsiteX3" fmla="*/ 3153278 w 3153278"/>
                <a:gd name="connsiteY3" fmla="*/ 404087 h 1142828"/>
                <a:gd name="connsiteX4" fmla="*/ 1877293 w 3153278"/>
                <a:gd name="connsiteY4" fmla="*/ 1141923 h 1142828"/>
                <a:gd name="connsiteX5" fmla="*/ 1877304 w 3153278"/>
                <a:gd name="connsiteY5" fmla="*/ 1142828 h 1142828"/>
                <a:gd name="connsiteX6" fmla="*/ 1876517 w 3153278"/>
                <a:gd name="connsiteY6" fmla="*/ 1142372 h 1142828"/>
                <a:gd name="connsiteX7" fmla="*/ 1875730 w 3153278"/>
                <a:gd name="connsiteY7" fmla="*/ 1142827 h 1142828"/>
                <a:gd name="connsiteX8" fmla="*/ 1875719 w 3153278"/>
                <a:gd name="connsiteY8" fmla="*/ 1141910 h 1142828"/>
                <a:gd name="connsiteX9" fmla="*/ 653 w 3153278"/>
                <a:gd name="connsiteY9" fmla="*/ 55509 h 114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3278" h="1142828">
                  <a:moveTo>
                    <a:pt x="0" y="0"/>
                  </a:moveTo>
                  <a:lnTo>
                    <a:pt x="1875813" y="1086833"/>
                  </a:lnTo>
                  <a:lnTo>
                    <a:pt x="3153278" y="348518"/>
                  </a:lnTo>
                  <a:lnTo>
                    <a:pt x="3153278" y="404087"/>
                  </a:lnTo>
                  <a:lnTo>
                    <a:pt x="1877293" y="1141923"/>
                  </a:lnTo>
                  <a:lnTo>
                    <a:pt x="1877304" y="1142828"/>
                  </a:lnTo>
                  <a:lnTo>
                    <a:pt x="1876517" y="1142372"/>
                  </a:lnTo>
                  <a:lnTo>
                    <a:pt x="1875730" y="1142827"/>
                  </a:lnTo>
                  <a:lnTo>
                    <a:pt x="1875719" y="1141910"/>
                  </a:lnTo>
                  <a:lnTo>
                    <a:pt x="653" y="555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206E2E5-1404-6C48-8924-A63B0E2A6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0934" y="5446654"/>
              <a:ext cx="3156811" cy="1826112"/>
            </a:xfrm>
            <a:custGeom>
              <a:avLst/>
              <a:gdLst>
                <a:gd name="T0" fmla="*/ 0 w 4834"/>
                <a:gd name="T1" fmla="*/ 1130 h 2796"/>
                <a:gd name="T2" fmla="*/ 2875 w 4834"/>
                <a:gd name="T3" fmla="*/ 2795 h 2796"/>
                <a:gd name="T4" fmla="*/ 4833 w 4834"/>
                <a:gd name="T5" fmla="*/ 1665 h 2796"/>
                <a:gd name="T6" fmla="*/ 1957 w 4834"/>
                <a:gd name="T7" fmla="*/ 0 h 2796"/>
                <a:gd name="T8" fmla="*/ 0 w 4834"/>
                <a:gd name="T9" fmla="*/ 1130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4" h="2796">
                  <a:moveTo>
                    <a:pt x="0" y="1130"/>
                  </a:moveTo>
                  <a:lnTo>
                    <a:pt x="2875" y="2795"/>
                  </a:lnTo>
                  <a:lnTo>
                    <a:pt x="4833" y="1665"/>
                  </a:lnTo>
                  <a:lnTo>
                    <a:pt x="1957" y="0"/>
                  </a:lnTo>
                  <a:lnTo>
                    <a:pt x="0" y="1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650577B-CDE5-D84D-8B62-B22D4176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7261" y="6558451"/>
              <a:ext cx="60485" cy="362918"/>
            </a:xfrm>
            <a:custGeom>
              <a:avLst/>
              <a:gdLst>
                <a:gd name="T0" fmla="*/ 0 w 91"/>
                <a:gd name="T1" fmla="*/ 555 h 556"/>
                <a:gd name="T2" fmla="*/ 90 w 91"/>
                <a:gd name="T3" fmla="*/ 508 h 556"/>
                <a:gd name="T4" fmla="*/ 90 w 91"/>
                <a:gd name="T5" fmla="*/ 0 h 556"/>
                <a:gd name="T6" fmla="*/ 0 w 91"/>
                <a:gd name="T7" fmla="*/ 54 h 556"/>
                <a:gd name="T8" fmla="*/ 0 w 91"/>
                <a:gd name="T9" fmla="*/ 555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56">
                  <a:moveTo>
                    <a:pt x="0" y="555"/>
                  </a:moveTo>
                  <a:lnTo>
                    <a:pt x="90" y="508"/>
                  </a:lnTo>
                  <a:lnTo>
                    <a:pt x="90" y="0"/>
                  </a:lnTo>
                  <a:lnTo>
                    <a:pt x="0" y="54"/>
                  </a:lnTo>
                  <a:lnTo>
                    <a:pt x="0" y="5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77F37C4-1FF3-7F46-96E4-5DC614041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3751" y="6022714"/>
              <a:ext cx="1627372" cy="990824"/>
            </a:xfrm>
            <a:custGeom>
              <a:avLst/>
              <a:gdLst>
                <a:gd name="T0" fmla="*/ 0 w 2493"/>
                <a:gd name="T1" fmla="*/ 0 h 1518"/>
                <a:gd name="T2" fmla="*/ 0 w 2493"/>
                <a:gd name="T3" fmla="*/ 74 h 1518"/>
                <a:gd name="T4" fmla="*/ 2492 w 2493"/>
                <a:gd name="T5" fmla="*/ 1517 h 1518"/>
                <a:gd name="T6" fmla="*/ 2492 w 2493"/>
                <a:gd name="T7" fmla="*/ 1443 h 1518"/>
                <a:gd name="T8" fmla="*/ 0 w 2493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3" h="1518">
                  <a:moveTo>
                    <a:pt x="0" y="0"/>
                  </a:moveTo>
                  <a:lnTo>
                    <a:pt x="0" y="74"/>
                  </a:lnTo>
                  <a:lnTo>
                    <a:pt x="2492" y="1517"/>
                  </a:lnTo>
                  <a:lnTo>
                    <a:pt x="2492" y="1443"/>
                  </a:lnTo>
                  <a:lnTo>
                    <a:pt x="0" y="0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9E20F44-724C-5C43-B606-CDE6B065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1124" y="6325146"/>
              <a:ext cx="1108916" cy="688393"/>
            </a:xfrm>
            <a:custGeom>
              <a:avLst/>
              <a:gdLst>
                <a:gd name="T0" fmla="*/ 0 w 1699"/>
                <a:gd name="T1" fmla="*/ 980 h 1055"/>
                <a:gd name="T2" fmla="*/ 0 w 1699"/>
                <a:gd name="T3" fmla="*/ 1054 h 1055"/>
                <a:gd name="T4" fmla="*/ 1698 w 1699"/>
                <a:gd name="T5" fmla="*/ 74 h 1055"/>
                <a:gd name="T6" fmla="*/ 1698 w 1699"/>
                <a:gd name="T7" fmla="*/ 0 h 1055"/>
                <a:gd name="T8" fmla="*/ 0 w 1699"/>
                <a:gd name="T9" fmla="*/ 98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9" h="1055">
                  <a:moveTo>
                    <a:pt x="0" y="980"/>
                  </a:moveTo>
                  <a:lnTo>
                    <a:pt x="0" y="1054"/>
                  </a:lnTo>
                  <a:lnTo>
                    <a:pt x="1698" y="74"/>
                  </a:lnTo>
                  <a:lnTo>
                    <a:pt x="1698" y="0"/>
                  </a:lnTo>
                  <a:lnTo>
                    <a:pt x="0" y="98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C62358E-9AEF-D044-B0C5-355D779CA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3753" y="5262314"/>
              <a:ext cx="2736287" cy="1702258"/>
            </a:xfrm>
            <a:custGeom>
              <a:avLst/>
              <a:gdLst>
                <a:gd name="T0" fmla="*/ 0 w 4191"/>
                <a:gd name="T1" fmla="*/ 1164 h 2608"/>
                <a:gd name="T2" fmla="*/ 2492 w 4191"/>
                <a:gd name="T3" fmla="*/ 2607 h 2608"/>
                <a:gd name="T4" fmla="*/ 4190 w 4191"/>
                <a:gd name="T5" fmla="*/ 1627 h 2608"/>
                <a:gd name="T6" fmla="*/ 1696 w 4191"/>
                <a:gd name="T7" fmla="*/ 0 h 2608"/>
                <a:gd name="T8" fmla="*/ 0 w 4191"/>
                <a:gd name="T9" fmla="*/ 1164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1" h="2608">
                  <a:moveTo>
                    <a:pt x="0" y="1164"/>
                  </a:moveTo>
                  <a:lnTo>
                    <a:pt x="2492" y="2607"/>
                  </a:lnTo>
                  <a:lnTo>
                    <a:pt x="4190" y="1627"/>
                  </a:lnTo>
                  <a:lnTo>
                    <a:pt x="1696" y="0"/>
                  </a:lnTo>
                  <a:lnTo>
                    <a:pt x="0" y="1164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335DBBA6-711E-034A-A78E-FABD0836A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3306" y="5962227"/>
              <a:ext cx="112333" cy="429166"/>
            </a:xfrm>
            <a:custGeom>
              <a:avLst/>
              <a:gdLst>
                <a:gd name="T0" fmla="*/ 0 w 170"/>
                <a:gd name="T1" fmla="*/ 81 h 657"/>
                <a:gd name="T2" fmla="*/ 169 w 170"/>
                <a:gd name="T3" fmla="*/ 0 h 657"/>
                <a:gd name="T4" fmla="*/ 169 w 170"/>
                <a:gd name="T5" fmla="*/ 533 h 657"/>
                <a:gd name="T6" fmla="*/ 0 w 170"/>
                <a:gd name="T7" fmla="*/ 656 h 657"/>
                <a:gd name="T8" fmla="*/ 0 w 170"/>
                <a:gd name="T9" fmla="*/ 8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657">
                  <a:moveTo>
                    <a:pt x="0" y="81"/>
                  </a:moveTo>
                  <a:lnTo>
                    <a:pt x="169" y="0"/>
                  </a:lnTo>
                  <a:lnTo>
                    <a:pt x="169" y="533"/>
                  </a:lnTo>
                  <a:lnTo>
                    <a:pt x="0" y="656"/>
                  </a:lnTo>
                  <a:lnTo>
                    <a:pt x="0" y="81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2503A68A-D584-554B-BC49-0A07B26C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1683" y="5728923"/>
              <a:ext cx="1529441" cy="1195325"/>
            </a:xfrm>
            <a:custGeom>
              <a:avLst/>
              <a:gdLst>
                <a:gd name="T0" fmla="*/ 0 w 2343"/>
                <a:gd name="T1" fmla="*/ 0 h 1832"/>
                <a:gd name="T2" fmla="*/ 1 w 2343"/>
                <a:gd name="T3" fmla="*/ 475 h 1832"/>
                <a:gd name="T4" fmla="*/ 2342 w 2343"/>
                <a:gd name="T5" fmla="*/ 1831 h 1832"/>
                <a:gd name="T6" fmla="*/ 2341 w 2343"/>
                <a:gd name="T7" fmla="*/ 1355 h 1832"/>
                <a:gd name="T8" fmla="*/ 0 w 2343"/>
                <a:gd name="T9" fmla="*/ 0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832">
                  <a:moveTo>
                    <a:pt x="0" y="0"/>
                  </a:moveTo>
                  <a:lnTo>
                    <a:pt x="1" y="475"/>
                  </a:lnTo>
                  <a:lnTo>
                    <a:pt x="2342" y="1831"/>
                  </a:lnTo>
                  <a:lnTo>
                    <a:pt x="2341" y="1355"/>
                  </a:lnTo>
                  <a:lnTo>
                    <a:pt x="0" y="0"/>
                  </a:lnTo>
                </a:path>
              </a:pathLst>
            </a:custGeom>
            <a:solidFill>
              <a:srgbClr val="AFAE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FDEE9522-4A9C-134A-AC6E-E75788A02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1124" y="6025594"/>
              <a:ext cx="1022506" cy="898654"/>
            </a:xfrm>
            <a:custGeom>
              <a:avLst/>
              <a:gdLst>
                <a:gd name="T0" fmla="*/ 1564 w 1565"/>
                <a:gd name="T1" fmla="*/ 0 h 1378"/>
                <a:gd name="T2" fmla="*/ 1564 w 1565"/>
                <a:gd name="T3" fmla="*/ 476 h 1378"/>
                <a:gd name="T4" fmla="*/ 1 w 1565"/>
                <a:gd name="T5" fmla="*/ 1377 h 1378"/>
                <a:gd name="T6" fmla="*/ 0 w 1565"/>
                <a:gd name="T7" fmla="*/ 901 h 1378"/>
                <a:gd name="T8" fmla="*/ 1564 w 1565"/>
                <a:gd name="T9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1378">
                  <a:moveTo>
                    <a:pt x="1564" y="0"/>
                  </a:moveTo>
                  <a:lnTo>
                    <a:pt x="1564" y="476"/>
                  </a:lnTo>
                  <a:lnTo>
                    <a:pt x="1" y="1377"/>
                  </a:lnTo>
                  <a:lnTo>
                    <a:pt x="0" y="901"/>
                  </a:lnTo>
                  <a:lnTo>
                    <a:pt x="1564" y="0"/>
                  </a:lnTo>
                </a:path>
              </a:pathLst>
            </a:custGeom>
            <a:solidFill>
              <a:srgbClr val="F0F1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01C88FA-8BF7-8D43-A2CB-13F497643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1683" y="5132701"/>
              <a:ext cx="2494342" cy="1480475"/>
            </a:xfrm>
            <a:custGeom>
              <a:avLst/>
              <a:gdLst>
                <a:gd name="T0" fmla="*/ 1574 w 3821"/>
                <a:gd name="T1" fmla="*/ 0 h 2266"/>
                <a:gd name="T2" fmla="*/ 3820 w 3821"/>
                <a:gd name="T3" fmla="*/ 1300 h 2266"/>
                <a:gd name="T4" fmla="*/ 3820 w 3821"/>
                <a:gd name="T5" fmla="*/ 1413 h 2266"/>
                <a:gd name="T6" fmla="*/ 2341 w 3821"/>
                <a:gd name="T7" fmla="*/ 2265 h 2266"/>
                <a:gd name="T8" fmla="*/ 0 w 3821"/>
                <a:gd name="T9" fmla="*/ 910 h 2266"/>
                <a:gd name="T10" fmla="*/ 1574 w 3821"/>
                <a:gd name="T11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21" h="2266">
                  <a:moveTo>
                    <a:pt x="1574" y="0"/>
                  </a:moveTo>
                  <a:lnTo>
                    <a:pt x="3820" y="1300"/>
                  </a:lnTo>
                  <a:lnTo>
                    <a:pt x="3820" y="1413"/>
                  </a:lnTo>
                  <a:lnTo>
                    <a:pt x="2341" y="2265"/>
                  </a:lnTo>
                  <a:lnTo>
                    <a:pt x="0" y="910"/>
                  </a:lnTo>
                  <a:lnTo>
                    <a:pt x="1574" y="0"/>
                  </a:lnTo>
                </a:path>
              </a:pathLst>
            </a:custGeom>
            <a:solidFill>
              <a:srgbClr val="E5E4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B471691A-B550-CA46-985E-7873521AC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3751" y="5622351"/>
              <a:ext cx="1627372" cy="990824"/>
            </a:xfrm>
            <a:custGeom>
              <a:avLst/>
              <a:gdLst>
                <a:gd name="T0" fmla="*/ 0 w 2493"/>
                <a:gd name="T1" fmla="*/ 0 h 1518"/>
                <a:gd name="T2" fmla="*/ 0 w 2493"/>
                <a:gd name="T3" fmla="*/ 74 h 1518"/>
                <a:gd name="T4" fmla="*/ 2492 w 2493"/>
                <a:gd name="T5" fmla="*/ 1517 h 1518"/>
                <a:gd name="T6" fmla="*/ 2492 w 2493"/>
                <a:gd name="T7" fmla="*/ 1443 h 1518"/>
                <a:gd name="T8" fmla="*/ 0 w 2493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3" h="1518">
                  <a:moveTo>
                    <a:pt x="0" y="0"/>
                  </a:moveTo>
                  <a:lnTo>
                    <a:pt x="0" y="74"/>
                  </a:lnTo>
                  <a:lnTo>
                    <a:pt x="2492" y="1517"/>
                  </a:lnTo>
                  <a:lnTo>
                    <a:pt x="2492" y="1443"/>
                  </a:lnTo>
                  <a:lnTo>
                    <a:pt x="0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AD75CC77-69A2-A749-B92B-8BE7C029A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1124" y="5924784"/>
              <a:ext cx="1108916" cy="688391"/>
            </a:xfrm>
            <a:custGeom>
              <a:avLst/>
              <a:gdLst>
                <a:gd name="T0" fmla="*/ 0 w 1699"/>
                <a:gd name="T1" fmla="*/ 979 h 1054"/>
                <a:gd name="T2" fmla="*/ 0 w 1699"/>
                <a:gd name="T3" fmla="*/ 1053 h 1054"/>
                <a:gd name="T4" fmla="*/ 1698 w 1699"/>
                <a:gd name="T5" fmla="*/ 74 h 1054"/>
                <a:gd name="T6" fmla="*/ 1698 w 1699"/>
                <a:gd name="T7" fmla="*/ 0 h 1054"/>
                <a:gd name="T8" fmla="*/ 0 w 1699"/>
                <a:gd name="T9" fmla="*/ 97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9" h="1054">
                  <a:moveTo>
                    <a:pt x="0" y="979"/>
                  </a:moveTo>
                  <a:lnTo>
                    <a:pt x="0" y="1053"/>
                  </a:lnTo>
                  <a:lnTo>
                    <a:pt x="1698" y="74"/>
                  </a:lnTo>
                  <a:lnTo>
                    <a:pt x="1698" y="0"/>
                  </a:lnTo>
                  <a:lnTo>
                    <a:pt x="0" y="979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FE29399D-D95F-9146-B92D-0FE88416E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3753" y="4982925"/>
              <a:ext cx="2736287" cy="1584166"/>
            </a:xfrm>
            <a:custGeom>
              <a:avLst/>
              <a:gdLst>
                <a:gd name="T0" fmla="*/ 0 w 4191"/>
                <a:gd name="T1" fmla="*/ 980 h 2424"/>
                <a:gd name="T2" fmla="*/ 2492 w 4191"/>
                <a:gd name="T3" fmla="*/ 2423 h 2424"/>
                <a:gd name="T4" fmla="*/ 4190 w 4191"/>
                <a:gd name="T5" fmla="*/ 1444 h 2424"/>
                <a:gd name="T6" fmla="*/ 1696 w 4191"/>
                <a:gd name="T7" fmla="*/ 0 h 2424"/>
                <a:gd name="T8" fmla="*/ 0 w 4191"/>
                <a:gd name="T9" fmla="*/ 980 h 2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1" h="2424">
                  <a:moveTo>
                    <a:pt x="0" y="980"/>
                  </a:moveTo>
                  <a:lnTo>
                    <a:pt x="2492" y="2423"/>
                  </a:lnTo>
                  <a:lnTo>
                    <a:pt x="4190" y="1444"/>
                  </a:lnTo>
                  <a:lnTo>
                    <a:pt x="1696" y="0"/>
                  </a:lnTo>
                  <a:lnTo>
                    <a:pt x="0" y="98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E3E4C203-91A3-0E4F-91A3-1DF43346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0424" y="5155743"/>
              <a:ext cx="2140064" cy="1238530"/>
            </a:xfrm>
            <a:custGeom>
              <a:avLst/>
              <a:gdLst>
                <a:gd name="T0" fmla="*/ 0 w 3276"/>
                <a:gd name="T1" fmla="*/ 766 h 1895"/>
                <a:gd name="T2" fmla="*/ 1948 w 3276"/>
                <a:gd name="T3" fmla="*/ 1894 h 1895"/>
                <a:gd name="T4" fmla="*/ 3275 w 3276"/>
                <a:gd name="T5" fmla="*/ 1129 h 1895"/>
                <a:gd name="T6" fmla="*/ 1326 w 3276"/>
                <a:gd name="T7" fmla="*/ 0 h 1895"/>
                <a:gd name="T8" fmla="*/ 0 w 3276"/>
                <a:gd name="T9" fmla="*/ 766 h 1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6" h="1895">
                  <a:moveTo>
                    <a:pt x="0" y="766"/>
                  </a:moveTo>
                  <a:lnTo>
                    <a:pt x="1948" y="1894"/>
                  </a:lnTo>
                  <a:lnTo>
                    <a:pt x="3275" y="1129"/>
                  </a:lnTo>
                  <a:lnTo>
                    <a:pt x="1326" y="0"/>
                  </a:lnTo>
                  <a:lnTo>
                    <a:pt x="0" y="766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9C4A8B0-AF29-3C4C-B345-7A5E3968B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8195" y="5944946"/>
              <a:ext cx="51845" cy="434927"/>
            </a:xfrm>
            <a:custGeom>
              <a:avLst/>
              <a:gdLst>
                <a:gd name="T0" fmla="*/ 0 w 79"/>
                <a:gd name="T1" fmla="*/ 665 h 666"/>
                <a:gd name="T2" fmla="*/ 78 w 79"/>
                <a:gd name="T3" fmla="*/ 625 h 666"/>
                <a:gd name="T4" fmla="*/ 78 w 79"/>
                <a:gd name="T5" fmla="*/ 0 h 666"/>
                <a:gd name="T6" fmla="*/ 0 w 79"/>
                <a:gd name="T7" fmla="*/ 47 h 666"/>
                <a:gd name="T8" fmla="*/ 0 w 79"/>
                <a:gd name="T9" fmla="*/ 665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66">
                  <a:moveTo>
                    <a:pt x="0" y="665"/>
                  </a:moveTo>
                  <a:lnTo>
                    <a:pt x="78" y="625"/>
                  </a:lnTo>
                  <a:lnTo>
                    <a:pt x="78" y="0"/>
                  </a:lnTo>
                  <a:lnTo>
                    <a:pt x="0" y="47"/>
                  </a:lnTo>
                  <a:lnTo>
                    <a:pt x="0" y="66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7A2C313B-FABB-4D43-BC0C-16E5F189B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9326" y="5262315"/>
              <a:ext cx="1361729" cy="802950"/>
            </a:xfrm>
            <a:custGeom>
              <a:avLst/>
              <a:gdLst>
                <a:gd name="connsiteX0" fmla="*/ 1138010 w 1361729"/>
                <a:gd name="connsiteY0" fmla="*/ 270749 h 802950"/>
                <a:gd name="connsiteX1" fmla="*/ 1361729 w 1361729"/>
                <a:gd name="connsiteY1" fmla="*/ 400363 h 802950"/>
                <a:gd name="connsiteX2" fmla="*/ 664405 w 1361729"/>
                <a:gd name="connsiteY2" fmla="*/ 802950 h 802950"/>
                <a:gd name="connsiteX3" fmla="*/ 440686 w 1361729"/>
                <a:gd name="connsiteY3" fmla="*/ 672682 h 802950"/>
                <a:gd name="connsiteX4" fmla="*/ 695799 w 1361729"/>
                <a:gd name="connsiteY4" fmla="*/ 0 h 802950"/>
                <a:gd name="connsiteX5" fmla="*/ 1024734 w 1361729"/>
                <a:gd name="connsiteY5" fmla="*/ 190367 h 802950"/>
                <a:gd name="connsiteX6" fmla="*/ 328281 w 1361729"/>
                <a:gd name="connsiteY6" fmla="*/ 592688 h 802950"/>
                <a:gd name="connsiteX7" fmla="*/ 0 w 1361729"/>
                <a:gd name="connsiteY7" fmla="*/ 402321 h 8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29" h="802950">
                  <a:moveTo>
                    <a:pt x="1138010" y="270749"/>
                  </a:moveTo>
                  <a:lnTo>
                    <a:pt x="1361729" y="400363"/>
                  </a:lnTo>
                  <a:lnTo>
                    <a:pt x="664405" y="802950"/>
                  </a:lnTo>
                  <a:lnTo>
                    <a:pt x="440686" y="672682"/>
                  </a:lnTo>
                  <a:close/>
                  <a:moveTo>
                    <a:pt x="695799" y="0"/>
                  </a:moveTo>
                  <a:lnTo>
                    <a:pt x="1024734" y="190367"/>
                  </a:lnTo>
                  <a:lnTo>
                    <a:pt x="328281" y="592688"/>
                  </a:lnTo>
                  <a:lnTo>
                    <a:pt x="0" y="4023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80A77763-8413-E74B-A7AF-477A1A1B0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1065" y="7788340"/>
              <a:ext cx="48966" cy="192981"/>
            </a:xfrm>
            <a:custGeom>
              <a:avLst/>
              <a:gdLst>
                <a:gd name="T0" fmla="*/ 20 w 76"/>
                <a:gd name="T1" fmla="*/ 295 h 296"/>
                <a:gd name="T2" fmla="*/ 51 w 76"/>
                <a:gd name="T3" fmla="*/ 288 h 296"/>
                <a:gd name="T4" fmla="*/ 75 w 76"/>
                <a:gd name="T5" fmla="*/ 3 h 296"/>
                <a:gd name="T6" fmla="*/ 0 w 76"/>
                <a:gd name="T7" fmla="*/ 0 h 296"/>
                <a:gd name="T8" fmla="*/ 20 w 76"/>
                <a:gd name="T9" fmla="*/ 29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96">
                  <a:moveTo>
                    <a:pt x="20" y="295"/>
                  </a:moveTo>
                  <a:lnTo>
                    <a:pt x="51" y="288"/>
                  </a:lnTo>
                  <a:lnTo>
                    <a:pt x="75" y="3"/>
                  </a:lnTo>
                  <a:lnTo>
                    <a:pt x="0" y="0"/>
                  </a:lnTo>
                  <a:lnTo>
                    <a:pt x="20" y="295"/>
                  </a:lnTo>
                </a:path>
              </a:pathLst>
            </a:custGeom>
            <a:solidFill>
              <a:srgbClr val="8A141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748983B2-1268-D241-AE94-3D18FCBF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7307" y="6806157"/>
              <a:ext cx="4803693" cy="3078389"/>
            </a:xfrm>
            <a:custGeom>
              <a:avLst/>
              <a:gdLst>
                <a:gd name="connsiteX0" fmla="*/ 4803691 w 4803693"/>
                <a:gd name="connsiteY0" fmla="*/ 1336461 h 3078389"/>
                <a:gd name="connsiteX1" fmla="*/ 4803039 w 4803693"/>
                <a:gd name="connsiteY1" fmla="*/ 1421433 h 3078389"/>
                <a:gd name="connsiteX2" fmla="*/ 1944204 w 4803693"/>
                <a:gd name="connsiteY2" fmla="*/ 3078389 h 3078389"/>
                <a:gd name="connsiteX3" fmla="*/ 1944204 w 4803693"/>
                <a:gd name="connsiteY3" fmla="*/ 2993417 h 3078389"/>
                <a:gd name="connsiteX4" fmla="*/ 2858313 w 4803693"/>
                <a:gd name="connsiteY4" fmla="*/ 0 h 3078389"/>
                <a:gd name="connsiteX5" fmla="*/ 4803693 w 4803693"/>
                <a:gd name="connsiteY5" fmla="*/ 1335577 h 3078389"/>
                <a:gd name="connsiteX6" fmla="*/ 1944724 w 4803693"/>
                <a:gd name="connsiteY6" fmla="*/ 2991979 h 3078389"/>
                <a:gd name="connsiteX7" fmla="*/ 0 w 4803693"/>
                <a:gd name="connsiteY7" fmla="*/ 1868109 h 3078389"/>
                <a:gd name="connsiteX8" fmla="*/ 32551 w 4803693"/>
                <a:gd name="connsiteY8" fmla="*/ 1846835 h 3078389"/>
                <a:gd name="connsiteX9" fmla="*/ 25922 w 4803693"/>
                <a:gd name="connsiteY9" fmla="*/ 1842119 h 3078389"/>
                <a:gd name="connsiteX10" fmla="*/ 25922 w 4803693"/>
                <a:gd name="connsiteY10" fmla="*/ 1229888 h 3078389"/>
                <a:gd name="connsiteX11" fmla="*/ 221126 w 4803693"/>
                <a:gd name="connsiteY11" fmla="*/ 1322473 h 3078389"/>
                <a:gd name="connsiteX12" fmla="*/ 221126 w 4803693"/>
                <a:gd name="connsiteY12" fmla="*/ 1723588 h 307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3693" h="3078389">
                  <a:moveTo>
                    <a:pt x="4803691" y="1336461"/>
                  </a:moveTo>
                  <a:lnTo>
                    <a:pt x="4803039" y="1421433"/>
                  </a:lnTo>
                  <a:lnTo>
                    <a:pt x="1944204" y="3078389"/>
                  </a:lnTo>
                  <a:lnTo>
                    <a:pt x="1944204" y="2993417"/>
                  </a:lnTo>
                  <a:close/>
                  <a:moveTo>
                    <a:pt x="2858313" y="0"/>
                  </a:moveTo>
                  <a:lnTo>
                    <a:pt x="4803693" y="1335577"/>
                  </a:lnTo>
                  <a:lnTo>
                    <a:pt x="1944724" y="2991979"/>
                  </a:lnTo>
                  <a:lnTo>
                    <a:pt x="0" y="1868109"/>
                  </a:lnTo>
                  <a:lnTo>
                    <a:pt x="32551" y="1846835"/>
                  </a:lnTo>
                  <a:lnTo>
                    <a:pt x="25922" y="1842119"/>
                  </a:lnTo>
                  <a:lnTo>
                    <a:pt x="25922" y="1229888"/>
                  </a:lnTo>
                  <a:lnTo>
                    <a:pt x="221126" y="1322473"/>
                  </a:lnTo>
                  <a:lnTo>
                    <a:pt x="221126" y="172358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775CBC21-CFE1-634E-AF6C-D69A46390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1511" y="7627042"/>
              <a:ext cx="2687323" cy="2102621"/>
            </a:xfrm>
            <a:custGeom>
              <a:avLst/>
              <a:gdLst>
                <a:gd name="T0" fmla="*/ 4113 w 4114"/>
                <a:gd name="T1" fmla="*/ 0 h 3218"/>
                <a:gd name="T2" fmla="*/ 4112 w 4114"/>
                <a:gd name="T3" fmla="*/ 835 h 3218"/>
                <a:gd name="T4" fmla="*/ 0 w 4114"/>
                <a:gd name="T5" fmla="*/ 3217 h 3218"/>
                <a:gd name="T6" fmla="*/ 1 w 4114"/>
                <a:gd name="T7" fmla="*/ 2381 h 3218"/>
                <a:gd name="T8" fmla="*/ 4113 w 4114"/>
                <a:gd name="T9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4" h="3218">
                  <a:moveTo>
                    <a:pt x="4113" y="0"/>
                  </a:moveTo>
                  <a:lnTo>
                    <a:pt x="4112" y="835"/>
                  </a:lnTo>
                  <a:lnTo>
                    <a:pt x="0" y="3217"/>
                  </a:lnTo>
                  <a:lnTo>
                    <a:pt x="1" y="2381"/>
                  </a:lnTo>
                  <a:lnTo>
                    <a:pt x="4113" y="0"/>
                  </a:lnTo>
                </a:path>
              </a:pathLst>
            </a:custGeom>
            <a:solidFill>
              <a:srgbClr val="AFAE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7AC895B7-22D1-0140-B284-A7B76F788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9964" y="8148378"/>
              <a:ext cx="1791548" cy="1581285"/>
            </a:xfrm>
            <a:custGeom>
              <a:avLst/>
              <a:gdLst>
                <a:gd name="T0" fmla="*/ 0 w 2744"/>
                <a:gd name="T1" fmla="*/ 0 h 2420"/>
                <a:gd name="T2" fmla="*/ 0 w 2744"/>
                <a:gd name="T3" fmla="*/ 836 h 2420"/>
                <a:gd name="T4" fmla="*/ 2743 w 2744"/>
                <a:gd name="T5" fmla="*/ 2419 h 2420"/>
                <a:gd name="T6" fmla="*/ 2743 w 2744"/>
                <a:gd name="T7" fmla="*/ 1583 h 2420"/>
                <a:gd name="T8" fmla="*/ 0 w 2744"/>
                <a:gd name="T9" fmla="*/ 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4" h="2420">
                  <a:moveTo>
                    <a:pt x="0" y="0"/>
                  </a:moveTo>
                  <a:lnTo>
                    <a:pt x="0" y="836"/>
                  </a:lnTo>
                  <a:lnTo>
                    <a:pt x="2743" y="2419"/>
                  </a:lnTo>
                  <a:lnTo>
                    <a:pt x="2743" y="1583"/>
                  </a:lnTo>
                  <a:lnTo>
                    <a:pt x="0" y="0"/>
                  </a:lnTo>
                </a:path>
              </a:pathLst>
            </a:custGeom>
            <a:solidFill>
              <a:srgbClr val="F0F1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FE759343-3680-9245-AF20-99469157E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3169" y="9764226"/>
              <a:ext cx="1598567" cy="1097396"/>
            </a:xfrm>
            <a:custGeom>
              <a:avLst/>
              <a:gdLst>
                <a:gd name="T0" fmla="*/ 683 w 2448"/>
                <a:gd name="T1" fmla="*/ 318 h 1681"/>
                <a:gd name="T2" fmla="*/ 683 w 2448"/>
                <a:gd name="T3" fmla="*/ 318 h 1681"/>
                <a:gd name="T4" fmla="*/ 6 w 2448"/>
                <a:gd name="T5" fmla="*/ 823 h 1681"/>
                <a:gd name="T6" fmla="*/ 6 w 2448"/>
                <a:gd name="T7" fmla="*/ 823 h 1681"/>
                <a:gd name="T8" fmla="*/ 900 w 2448"/>
                <a:gd name="T9" fmla="*/ 1575 h 1681"/>
                <a:gd name="T10" fmla="*/ 900 w 2448"/>
                <a:gd name="T11" fmla="*/ 1575 h 1681"/>
                <a:gd name="T12" fmla="*/ 2163 w 2448"/>
                <a:gd name="T13" fmla="*/ 1155 h 1681"/>
                <a:gd name="T14" fmla="*/ 2163 w 2448"/>
                <a:gd name="T15" fmla="*/ 1155 h 1681"/>
                <a:gd name="T16" fmla="*/ 1066 w 2448"/>
                <a:gd name="T17" fmla="*/ 174 h 1681"/>
                <a:gd name="T18" fmla="*/ 1066 w 2448"/>
                <a:gd name="T19" fmla="*/ 174 h 1681"/>
                <a:gd name="T20" fmla="*/ 683 w 2448"/>
                <a:gd name="T21" fmla="*/ 318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48" h="1681">
                  <a:moveTo>
                    <a:pt x="683" y="318"/>
                  </a:moveTo>
                  <a:lnTo>
                    <a:pt x="683" y="318"/>
                  </a:lnTo>
                  <a:cubicBezTo>
                    <a:pt x="521" y="327"/>
                    <a:pt x="0" y="537"/>
                    <a:pt x="6" y="823"/>
                  </a:cubicBezTo>
                  <a:lnTo>
                    <a:pt x="6" y="823"/>
                  </a:lnTo>
                  <a:cubicBezTo>
                    <a:pt x="16" y="1377"/>
                    <a:pt x="479" y="1414"/>
                    <a:pt x="900" y="1575"/>
                  </a:cubicBezTo>
                  <a:lnTo>
                    <a:pt x="900" y="1575"/>
                  </a:lnTo>
                  <a:cubicBezTo>
                    <a:pt x="1179" y="1680"/>
                    <a:pt x="2054" y="1433"/>
                    <a:pt x="2163" y="1155"/>
                  </a:cubicBezTo>
                  <a:lnTo>
                    <a:pt x="2163" y="1155"/>
                  </a:lnTo>
                  <a:cubicBezTo>
                    <a:pt x="2447" y="431"/>
                    <a:pt x="1568" y="0"/>
                    <a:pt x="1066" y="174"/>
                  </a:cubicBezTo>
                  <a:lnTo>
                    <a:pt x="1066" y="174"/>
                  </a:lnTo>
                  <a:cubicBezTo>
                    <a:pt x="963" y="210"/>
                    <a:pt x="765" y="314"/>
                    <a:pt x="683" y="31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E992A9C1-0F70-6149-B8F6-261F57D93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7893" y="6581494"/>
              <a:ext cx="4380941" cy="2598033"/>
            </a:xfrm>
            <a:custGeom>
              <a:avLst/>
              <a:gdLst>
                <a:gd name="T0" fmla="*/ 3941 w 6707"/>
                <a:gd name="T1" fmla="*/ 0 h 3979"/>
                <a:gd name="T2" fmla="*/ 0 w 6707"/>
                <a:gd name="T3" fmla="*/ 2282 h 3979"/>
                <a:gd name="T4" fmla="*/ 0 w 6707"/>
                <a:gd name="T5" fmla="*/ 2480 h 3979"/>
                <a:gd name="T6" fmla="*/ 2594 w 6707"/>
                <a:gd name="T7" fmla="*/ 3978 h 3979"/>
                <a:gd name="T8" fmla="*/ 6706 w 6707"/>
                <a:gd name="T9" fmla="*/ 1597 h 3979"/>
                <a:gd name="T10" fmla="*/ 3941 w 6707"/>
                <a:gd name="T11" fmla="*/ 0 h 3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07" h="3979">
                  <a:moveTo>
                    <a:pt x="3941" y="0"/>
                  </a:moveTo>
                  <a:lnTo>
                    <a:pt x="0" y="2282"/>
                  </a:lnTo>
                  <a:lnTo>
                    <a:pt x="0" y="2480"/>
                  </a:lnTo>
                  <a:lnTo>
                    <a:pt x="2594" y="3978"/>
                  </a:lnTo>
                  <a:lnTo>
                    <a:pt x="6706" y="1597"/>
                  </a:lnTo>
                  <a:lnTo>
                    <a:pt x="3941" y="0"/>
                  </a:lnTo>
                </a:path>
              </a:pathLst>
            </a:custGeom>
            <a:solidFill>
              <a:srgbClr val="E5E4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97DE41D-0EE6-CA43-BEC0-55959047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1511" y="7439824"/>
              <a:ext cx="2860141" cy="1742582"/>
            </a:xfrm>
            <a:custGeom>
              <a:avLst/>
              <a:gdLst>
                <a:gd name="T0" fmla="*/ 4378 w 4379"/>
                <a:gd name="T1" fmla="*/ 0 h 2666"/>
                <a:gd name="T2" fmla="*/ 4377 w 4379"/>
                <a:gd name="T3" fmla="*/ 130 h 2666"/>
                <a:gd name="T4" fmla="*/ 0 w 4379"/>
                <a:gd name="T5" fmla="*/ 2665 h 2666"/>
                <a:gd name="T6" fmla="*/ 0 w 4379"/>
                <a:gd name="T7" fmla="*/ 2535 h 2666"/>
                <a:gd name="T8" fmla="*/ 4378 w 4379"/>
                <a:gd name="T9" fmla="*/ 0 h 2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9" h="2666">
                  <a:moveTo>
                    <a:pt x="4378" y="0"/>
                  </a:moveTo>
                  <a:lnTo>
                    <a:pt x="4377" y="130"/>
                  </a:lnTo>
                  <a:lnTo>
                    <a:pt x="0" y="2665"/>
                  </a:lnTo>
                  <a:lnTo>
                    <a:pt x="0" y="2535"/>
                  </a:lnTo>
                  <a:lnTo>
                    <a:pt x="4378" y="0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52F469F-6AB8-F34C-8103-270F3C47E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7308" y="6316506"/>
              <a:ext cx="4804344" cy="2779491"/>
            </a:xfrm>
            <a:custGeom>
              <a:avLst/>
              <a:gdLst>
                <a:gd name="T0" fmla="*/ 7356 w 7357"/>
                <a:gd name="T1" fmla="*/ 1720 h 4256"/>
                <a:gd name="T2" fmla="*/ 2978 w 7357"/>
                <a:gd name="T3" fmla="*/ 4255 h 4256"/>
                <a:gd name="T4" fmla="*/ 0 w 7357"/>
                <a:gd name="T5" fmla="*/ 2536 h 4256"/>
                <a:gd name="T6" fmla="*/ 4377 w 7357"/>
                <a:gd name="T7" fmla="*/ 0 h 4256"/>
                <a:gd name="T8" fmla="*/ 7356 w 7357"/>
                <a:gd name="T9" fmla="*/ 1720 h 4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7" h="4256">
                  <a:moveTo>
                    <a:pt x="7356" y="1720"/>
                  </a:moveTo>
                  <a:lnTo>
                    <a:pt x="2978" y="4255"/>
                  </a:lnTo>
                  <a:lnTo>
                    <a:pt x="0" y="2536"/>
                  </a:lnTo>
                  <a:lnTo>
                    <a:pt x="4377" y="0"/>
                  </a:lnTo>
                  <a:lnTo>
                    <a:pt x="7356" y="172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7CB013C-49E5-9541-90E1-B19B816F3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1523" y="6621818"/>
              <a:ext cx="3755914" cy="2171748"/>
            </a:xfrm>
            <a:custGeom>
              <a:avLst/>
              <a:gdLst>
                <a:gd name="T0" fmla="*/ 5749 w 5750"/>
                <a:gd name="T1" fmla="*/ 1345 h 3327"/>
                <a:gd name="T2" fmla="*/ 2328 w 5750"/>
                <a:gd name="T3" fmla="*/ 3326 h 3327"/>
                <a:gd name="T4" fmla="*/ 0 w 5750"/>
                <a:gd name="T5" fmla="*/ 1981 h 3327"/>
                <a:gd name="T6" fmla="*/ 3421 w 5750"/>
                <a:gd name="T7" fmla="*/ 0 h 3327"/>
                <a:gd name="T8" fmla="*/ 5749 w 5750"/>
                <a:gd name="T9" fmla="*/ 1345 h 3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0" h="3327">
                  <a:moveTo>
                    <a:pt x="5749" y="1345"/>
                  </a:moveTo>
                  <a:lnTo>
                    <a:pt x="2328" y="3326"/>
                  </a:lnTo>
                  <a:lnTo>
                    <a:pt x="0" y="1981"/>
                  </a:lnTo>
                  <a:lnTo>
                    <a:pt x="3421" y="0"/>
                  </a:lnTo>
                  <a:lnTo>
                    <a:pt x="5749" y="134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D955D4BD-87A3-AA44-AD2D-B1B7D9293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7308" y="7972677"/>
              <a:ext cx="1946431" cy="1911868"/>
            </a:xfrm>
            <a:custGeom>
              <a:avLst/>
              <a:gdLst>
                <a:gd name="connsiteX0" fmla="*/ 653 w 1946431"/>
                <a:gd name="connsiteY0" fmla="*/ 0 h 1911868"/>
                <a:gd name="connsiteX1" fmla="*/ 1946431 w 1946431"/>
                <a:gd name="connsiteY1" fmla="*/ 1124065 h 1911868"/>
                <a:gd name="connsiteX2" fmla="*/ 1946431 w 1946431"/>
                <a:gd name="connsiteY2" fmla="*/ 1209073 h 1911868"/>
                <a:gd name="connsiteX3" fmla="*/ 88641 w 1946431"/>
                <a:gd name="connsiteY3" fmla="*/ 135574 h 1911868"/>
                <a:gd name="connsiteX4" fmla="*/ 88641 w 1946431"/>
                <a:gd name="connsiteY4" fmla="*/ 753626 h 1911868"/>
                <a:gd name="connsiteX5" fmla="*/ 1946431 w 1946431"/>
                <a:gd name="connsiteY5" fmla="*/ 1826906 h 1911868"/>
                <a:gd name="connsiteX6" fmla="*/ 1946431 w 1946431"/>
                <a:gd name="connsiteY6" fmla="*/ 1911868 h 1911868"/>
                <a:gd name="connsiteX7" fmla="*/ 0 w 1946431"/>
                <a:gd name="connsiteY7" fmla="*/ 787756 h 1911868"/>
                <a:gd name="connsiteX8" fmla="*/ 261 w 1946431"/>
                <a:gd name="connsiteY8" fmla="*/ 753754 h 1911868"/>
                <a:gd name="connsiteX9" fmla="*/ 0 w 1946431"/>
                <a:gd name="connsiteY9" fmla="*/ 753617 h 1911868"/>
                <a:gd name="connsiteX10" fmla="*/ 0 w 1946431"/>
                <a:gd name="connsiteY10" fmla="*/ 84354 h 1911868"/>
                <a:gd name="connsiteX11" fmla="*/ 0 w 1946431"/>
                <a:gd name="connsiteY11" fmla="*/ 34565 h 1911868"/>
                <a:gd name="connsiteX12" fmla="*/ 384 w 1946431"/>
                <a:gd name="connsiteY12" fmla="*/ 34803 h 191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6431" h="1911868">
                  <a:moveTo>
                    <a:pt x="653" y="0"/>
                  </a:moveTo>
                  <a:lnTo>
                    <a:pt x="1946431" y="1124065"/>
                  </a:lnTo>
                  <a:lnTo>
                    <a:pt x="1946431" y="1209073"/>
                  </a:lnTo>
                  <a:lnTo>
                    <a:pt x="88641" y="135574"/>
                  </a:lnTo>
                  <a:lnTo>
                    <a:pt x="88641" y="753626"/>
                  </a:lnTo>
                  <a:lnTo>
                    <a:pt x="1946431" y="1826906"/>
                  </a:lnTo>
                  <a:lnTo>
                    <a:pt x="1946431" y="1911868"/>
                  </a:lnTo>
                  <a:lnTo>
                    <a:pt x="0" y="787756"/>
                  </a:lnTo>
                  <a:lnTo>
                    <a:pt x="261" y="753754"/>
                  </a:lnTo>
                  <a:lnTo>
                    <a:pt x="0" y="753617"/>
                  </a:lnTo>
                  <a:lnTo>
                    <a:pt x="0" y="84354"/>
                  </a:lnTo>
                  <a:lnTo>
                    <a:pt x="0" y="34565"/>
                  </a:lnTo>
                  <a:lnTo>
                    <a:pt x="384" y="3480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724CC82-321B-8841-981A-258709A3E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6587" y="6809036"/>
              <a:ext cx="2387117" cy="1404934"/>
            </a:xfrm>
            <a:custGeom>
              <a:avLst/>
              <a:gdLst>
                <a:gd name="connsiteX0" fmla="*/ 393504 w 2387117"/>
                <a:gd name="connsiteY0" fmla="*/ 472369 h 1404934"/>
                <a:gd name="connsiteX1" fmla="*/ 1615195 w 2387117"/>
                <a:gd name="connsiteY1" fmla="*/ 1177670 h 1404934"/>
                <a:gd name="connsiteX2" fmla="*/ 1222345 w 2387117"/>
                <a:gd name="connsiteY2" fmla="*/ 1404934 h 1404934"/>
                <a:gd name="connsiteX3" fmla="*/ 0 w 2387117"/>
                <a:gd name="connsiteY3" fmla="*/ 700286 h 1404934"/>
                <a:gd name="connsiteX4" fmla="*/ 1166489 w 2387117"/>
                <a:gd name="connsiteY4" fmla="*/ 0 h 1404934"/>
                <a:gd name="connsiteX5" fmla="*/ 2387117 w 2387117"/>
                <a:gd name="connsiteY5" fmla="*/ 705175 h 1404934"/>
                <a:gd name="connsiteX6" fmla="*/ 1811743 w 2387117"/>
                <a:gd name="connsiteY6" fmla="*/ 1039137 h 1404934"/>
                <a:gd name="connsiteX7" fmla="*/ 590461 w 2387117"/>
                <a:gd name="connsiteY7" fmla="*/ 333962 h 140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7117" h="1404934">
                  <a:moveTo>
                    <a:pt x="393504" y="472369"/>
                  </a:moveTo>
                  <a:lnTo>
                    <a:pt x="1615195" y="1177670"/>
                  </a:lnTo>
                  <a:lnTo>
                    <a:pt x="1222345" y="1404934"/>
                  </a:lnTo>
                  <a:lnTo>
                    <a:pt x="0" y="700286"/>
                  </a:lnTo>
                  <a:close/>
                  <a:moveTo>
                    <a:pt x="1166489" y="0"/>
                  </a:moveTo>
                  <a:lnTo>
                    <a:pt x="2387117" y="705175"/>
                  </a:lnTo>
                  <a:lnTo>
                    <a:pt x="1811743" y="1039137"/>
                  </a:lnTo>
                  <a:lnTo>
                    <a:pt x="590461" y="33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43ECD136-81B6-0042-B8D1-D1514CAE4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7545" y="7915072"/>
              <a:ext cx="1166523" cy="936099"/>
            </a:xfrm>
            <a:custGeom>
              <a:avLst/>
              <a:gdLst>
                <a:gd name="T0" fmla="*/ 85 w 1787"/>
                <a:gd name="T1" fmla="*/ 1004 h 1433"/>
                <a:gd name="T2" fmla="*/ 85 w 1787"/>
                <a:gd name="T3" fmla="*/ 1003 h 1433"/>
                <a:gd name="T4" fmla="*/ 85 w 1787"/>
                <a:gd name="T5" fmla="*/ 1002 h 1433"/>
                <a:gd name="T6" fmla="*/ 93 w 1787"/>
                <a:gd name="T7" fmla="*/ 996 h 1433"/>
                <a:gd name="T8" fmla="*/ 184 w 1787"/>
                <a:gd name="T9" fmla="*/ 903 h 1433"/>
                <a:gd name="T10" fmla="*/ 1243 w 1787"/>
                <a:gd name="T11" fmla="*/ 0 h 1433"/>
                <a:gd name="T12" fmla="*/ 1638 w 1787"/>
                <a:gd name="T13" fmla="*/ 99 h 1433"/>
                <a:gd name="T14" fmla="*/ 1638 w 1787"/>
                <a:gd name="T15" fmla="*/ 99 h 1433"/>
                <a:gd name="T16" fmla="*/ 1660 w 1787"/>
                <a:gd name="T17" fmla="*/ 792 h 1433"/>
                <a:gd name="T18" fmla="*/ 1660 w 1787"/>
                <a:gd name="T19" fmla="*/ 792 h 1433"/>
                <a:gd name="T20" fmla="*/ 382 w 1787"/>
                <a:gd name="T21" fmla="*/ 1371 h 1433"/>
                <a:gd name="T22" fmla="*/ 382 w 1787"/>
                <a:gd name="T23" fmla="*/ 1371 h 1433"/>
                <a:gd name="T24" fmla="*/ 382 w 1787"/>
                <a:gd name="T25" fmla="*/ 1371 h 1433"/>
                <a:gd name="T26" fmla="*/ 75 w 1787"/>
                <a:gd name="T27" fmla="*/ 1315 h 1433"/>
                <a:gd name="T28" fmla="*/ 73 w 1787"/>
                <a:gd name="T29" fmla="*/ 1313 h 1433"/>
                <a:gd name="T30" fmla="*/ 73 w 1787"/>
                <a:gd name="T31" fmla="*/ 1313 h 1433"/>
                <a:gd name="T32" fmla="*/ 85 w 1787"/>
                <a:gd name="T33" fmla="*/ 1004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7" h="1433">
                  <a:moveTo>
                    <a:pt x="85" y="1004"/>
                  </a:moveTo>
                  <a:lnTo>
                    <a:pt x="85" y="1003"/>
                  </a:lnTo>
                  <a:lnTo>
                    <a:pt x="85" y="1002"/>
                  </a:lnTo>
                  <a:lnTo>
                    <a:pt x="93" y="996"/>
                  </a:lnTo>
                  <a:lnTo>
                    <a:pt x="184" y="903"/>
                  </a:lnTo>
                  <a:lnTo>
                    <a:pt x="1243" y="0"/>
                  </a:lnTo>
                  <a:lnTo>
                    <a:pt x="1638" y="99"/>
                  </a:lnTo>
                  <a:lnTo>
                    <a:pt x="1638" y="99"/>
                  </a:lnTo>
                  <a:cubicBezTo>
                    <a:pt x="1786" y="278"/>
                    <a:pt x="1765" y="678"/>
                    <a:pt x="1660" y="792"/>
                  </a:cubicBezTo>
                  <a:lnTo>
                    <a:pt x="1660" y="792"/>
                  </a:lnTo>
                  <a:cubicBezTo>
                    <a:pt x="1302" y="1154"/>
                    <a:pt x="386" y="1369"/>
                    <a:pt x="382" y="1371"/>
                  </a:cubicBezTo>
                  <a:lnTo>
                    <a:pt x="382" y="1371"/>
                  </a:lnTo>
                  <a:lnTo>
                    <a:pt x="382" y="1371"/>
                  </a:lnTo>
                  <a:cubicBezTo>
                    <a:pt x="281" y="1432"/>
                    <a:pt x="150" y="1409"/>
                    <a:pt x="75" y="1315"/>
                  </a:cubicBezTo>
                  <a:lnTo>
                    <a:pt x="73" y="1313"/>
                  </a:lnTo>
                  <a:lnTo>
                    <a:pt x="73" y="1313"/>
                  </a:lnTo>
                  <a:cubicBezTo>
                    <a:pt x="0" y="1220"/>
                    <a:pt x="6" y="1089"/>
                    <a:pt x="85" y="10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9A3ABD2D-4339-F748-9151-098DFA125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4441" y="10150186"/>
              <a:ext cx="77767" cy="95051"/>
            </a:xfrm>
            <a:custGeom>
              <a:avLst/>
              <a:gdLst>
                <a:gd name="T0" fmla="*/ 0 w 118"/>
                <a:gd name="T1" fmla="*/ 0 h 147"/>
                <a:gd name="T2" fmla="*/ 117 w 118"/>
                <a:gd name="T3" fmla="*/ 6 h 147"/>
                <a:gd name="T4" fmla="*/ 108 w 118"/>
                <a:gd name="T5" fmla="*/ 146 h 147"/>
                <a:gd name="T6" fmla="*/ 0 w 118"/>
                <a:gd name="T7" fmla="*/ 81 h 147"/>
                <a:gd name="T8" fmla="*/ 0 w 118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7">
                  <a:moveTo>
                    <a:pt x="0" y="0"/>
                  </a:moveTo>
                  <a:lnTo>
                    <a:pt x="117" y="6"/>
                  </a:lnTo>
                  <a:lnTo>
                    <a:pt x="108" y="146"/>
                  </a:lnTo>
                  <a:lnTo>
                    <a:pt x="0" y="81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B3608E16-3A44-6043-B4FF-34A83CF51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2982" y="9824714"/>
              <a:ext cx="328354" cy="420524"/>
            </a:xfrm>
            <a:custGeom>
              <a:avLst/>
              <a:gdLst>
                <a:gd name="T0" fmla="*/ 273 w 502"/>
                <a:gd name="T1" fmla="*/ 540 h 646"/>
                <a:gd name="T2" fmla="*/ 273 w 502"/>
                <a:gd name="T3" fmla="*/ 540 h 646"/>
                <a:gd name="T4" fmla="*/ 177 w 502"/>
                <a:gd name="T5" fmla="*/ 614 h 646"/>
                <a:gd name="T6" fmla="*/ 177 w 502"/>
                <a:gd name="T7" fmla="*/ 614 h 646"/>
                <a:gd name="T8" fmla="*/ 60 w 502"/>
                <a:gd name="T9" fmla="*/ 637 h 646"/>
                <a:gd name="T10" fmla="*/ 60 w 502"/>
                <a:gd name="T11" fmla="*/ 637 h 646"/>
                <a:gd name="T12" fmla="*/ 11 w 502"/>
                <a:gd name="T13" fmla="*/ 607 h 646"/>
                <a:gd name="T14" fmla="*/ 11 w 502"/>
                <a:gd name="T15" fmla="*/ 607 h 646"/>
                <a:gd name="T16" fmla="*/ 4 w 502"/>
                <a:gd name="T17" fmla="*/ 548 h 646"/>
                <a:gd name="T18" fmla="*/ 4 w 502"/>
                <a:gd name="T19" fmla="*/ 548 h 646"/>
                <a:gd name="T20" fmla="*/ 55 w 502"/>
                <a:gd name="T21" fmla="*/ 430 h 646"/>
                <a:gd name="T22" fmla="*/ 55 w 502"/>
                <a:gd name="T23" fmla="*/ 430 h 646"/>
                <a:gd name="T24" fmla="*/ 206 w 502"/>
                <a:gd name="T25" fmla="*/ 74 h 646"/>
                <a:gd name="T26" fmla="*/ 219 w 502"/>
                <a:gd name="T27" fmla="*/ 48 h 646"/>
                <a:gd name="T28" fmla="*/ 243 w 502"/>
                <a:gd name="T29" fmla="*/ 36 h 646"/>
                <a:gd name="T30" fmla="*/ 243 w 502"/>
                <a:gd name="T31" fmla="*/ 36 h 646"/>
                <a:gd name="T32" fmla="*/ 417 w 502"/>
                <a:gd name="T33" fmla="*/ 24 h 646"/>
                <a:gd name="T34" fmla="*/ 430 w 502"/>
                <a:gd name="T35" fmla="*/ 33 h 646"/>
                <a:gd name="T36" fmla="*/ 438 w 502"/>
                <a:gd name="T37" fmla="*/ 52 h 646"/>
                <a:gd name="T38" fmla="*/ 438 w 502"/>
                <a:gd name="T39" fmla="*/ 52 h 646"/>
                <a:gd name="T40" fmla="*/ 468 w 502"/>
                <a:gd name="T41" fmla="*/ 128 h 646"/>
                <a:gd name="T42" fmla="*/ 468 w 502"/>
                <a:gd name="T43" fmla="*/ 128 h 646"/>
                <a:gd name="T44" fmla="*/ 434 w 502"/>
                <a:gd name="T45" fmla="*/ 385 h 646"/>
                <a:gd name="T46" fmla="*/ 434 w 502"/>
                <a:gd name="T47" fmla="*/ 385 h 646"/>
                <a:gd name="T48" fmla="*/ 360 w 502"/>
                <a:gd name="T49" fmla="*/ 461 h 646"/>
                <a:gd name="T50" fmla="*/ 360 w 502"/>
                <a:gd name="T51" fmla="*/ 461 h 646"/>
                <a:gd name="T52" fmla="*/ 273 w 502"/>
                <a:gd name="T53" fmla="*/ 54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2" h="646">
                  <a:moveTo>
                    <a:pt x="273" y="540"/>
                  </a:moveTo>
                  <a:lnTo>
                    <a:pt x="273" y="540"/>
                  </a:lnTo>
                  <a:cubicBezTo>
                    <a:pt x="243" y="568"/>
                    <a:pt x="212" y="595"/>
                    <a:pt x="177" y="614"/>
                  </a:cubicBezTo>
                  <a:lnTo>
                    <a:pt x="177" y="614"/>
                  </a:lnTo>
                  <a:cubicBezTo>
                    <a:pt x="142" y="634"/>
                    <a:pt x="100" y="645"/>
                    <a:pt x="60" y="637"/>
                  </a:cubicBezTo>
                  <a:lnTo>
                    <a:pt x="60" y="637"/>
                  </a:lnTo>
                  <a:cubicBezTo>
                    <a:pt x="41" y="633"/>
                    <a:pt x="22" y="624"/>
                    <a:pt x="11" y="607"/>
                  </a:cubicBezTo>
                  <a:lnTo>
                    <a:pt x="11" y="607"/>
                  </a:lnTo>
                  <a:cubicBezTo>
                    <a:pt x="0" y="591"/>
                    <a:pt x="0" y="568"/>
                    <a:pt x="4" y="548"/>
                  </a:cubicBezTo>
                  <a:lnTo>
                    <a:pt x="4" y="548"/>
                  </a:lnTo>
                  <a:cubicBezTo>
                    <a:pt x="13" y="505"/>
                    <a:pt x="35" y="467"/>
                    <a:pt x="55" y="430"/>
                  </a:cubicBezTo>
                  <a:lnTo>
                    <a:pt x="55" y="430"/>
                  </a:lnTo>
                  <a:cubicBezTo>
                    <a:pt x="117" y="316"/>
                    <a:pt x="168" y="196"/>
                    <a:pt x="206" y="74"/>
                  </a:cubicBezTo>
                  <a:lnTo>
                    <a:pt x="219" y="48"/>
                  </a:lnTo>
                  <a:lnTo>
                    <a:pt x="243" y="36"/>
                  </a:lnTo>
                  <a:lnTo>
                    <a:pt x="243" y="36"/>
                  </a:lnTo>
                  <a:cubicBezTo>
                    <a:pt x="299" y="18"/>
                    <a:pt x="362" y="0"/>
                    <a:pt x="417" y="24"/>
                  </a:cubicBezTo>
                  <a:lnTo>
                    <a:pt x="430" y="33"/>
                  </a:lnTo>
                  <a:lnTo>
                    <a:pt x="438" y="52"/>
                  </a:lnTo>
                  <a:lnTo>
                    <a:pt x="438" y="52"/>
                  </a:lnTo>
                  <a:cubicBezTo>
                    <a:pt x="445" y="78"/>
                    <a:pt x="459" y="102"/>
                    <a:pt x="468" y="128"/>
                  </a:cubicBezTo>
                  <a:lnTo>
                    <a:pt x="468" y="128"/>
                  </a:lnTo>
                  <a:cubicBezTo>
                    <a:pt x="501" y="212"/>
                    <a:pt x="488" y="312"/>
                    <a:pt x="434" y="385"/>
                  </a:cubicBezTo>
                  <a:lnTo>
                    <a:pt x="434" y="385"/>
                  </a:lnTo>
                  <a:cubicBezTo>
                    <a:pt x="413" y="413"/>
                    <a:pt x="387" y="437"/>
                    <a:pt x="360" y="461"/>
                  </a:cubicBezTo>
                  <a:lnTo>
                    <a:pt x="360" y="461"/>
                  </a:lnTo>
                  <a:cubicBezTo>
                    <a:pt x="331" y="487"/>
                    <a:pt x="302" y="513"/>
                    <a:pt x="273" y="54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E617D119-9C31-6548-BCD9-4E929A31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0488" y="9862157"/>
              <a:ext cx="492533" cy="535736"/>
            </a:xfrm>
            <a:custGeom>
              <a:avLst/>
              <a:gdLst>
                <a:gd name="T0" fmla="*/ 696 w 754"/>
                <a:gd name="T1" fmla="*/ 506 h 820"/>
                <a:gd name="T2" fmla="*/ 696 w 754"/>
                <a:gd name="T3" fmla="*/ 506 h 820"/>
                <a:gd name="T4" fmla="*/ 589 w 754"/>
                <a:gd name="T5" fmla="*/ 585 h 820"/>
                <a:gd name="T6" fmla="*/ 589 w 754"/>
                <a:gd name="T7" fmla="*/ 585 h 820"/>
                <a:gd name="T8" fmla="*/ 598 w 754"/>
                <a:gd name="T9" fmla="*/ 445 h 820"/>
                <a:gd name="T10" fmla="*/ 598 w 754"/>
                <a:gd name="T11" fmla="*/ 445 h 820"/>
                <a:gd name="T12" fmla="*/ 458 w 754"/>
                <a:gd name="T13" fmla="*/ 664 h 820"/>
                <a:gd name="T14" fmla="*/ 458 w 754"/>
                <a:gd name="T15" fmla="*/ 664 h 820"/>
                <a:gd name="T16" fmla="*/ 107 w 754"/>
                <a:gd name="T17" fmla="*/ 819 h 820"/>
                <a:gd name="T18" fmla="*/ 107 w 754"/>
                <a:gd name="T19" fmla="*/ 819 h 820"/>
                <a:gd name="T20" fmla="*/ 12 w 754"/>
                <a:gd name="T21" fmla="*/ 798 h 820"/>
                <a:gd name="T22" fmla="*/ 0 w 754"/>
                <a:gd name="T23" fmla="*/ 784 h 820"/>
                <a:gd name="T24" fmla="*/ 6 w 754"/>
                <a:gd name="T25" fmla="*/ 761 h 820"/>
                <a:gd name="T26" fmla="*/ 6 w 754"/>
                <a:gd name="T27" fmla="*/ 761 h 820"/>
                <a:gd name="T28" fmla="*/ 302 w 754"/>
                <a:gd name="T29" fmla="*/ 290 h 820"/>
                <a:gd name="T30" fmla="*/ 302 w 754"/>
                <a:gd name="T31" fmla="*/ 290 h 820"/>
                <a:gd name="T32" fmla="*/ 251 w 754"/>
                <a:gd name="T33" fmla="*/ 441 h 820"/>
                <a:gd name="T34" fmla="*/ 251 w 754"/>
                <a:gd name="T35" fmla="*/ 441 h 820"/>
                <a:gd name="T36" fmla="*/ 261 w 754"/>
                <a:gd name="T37" fmla="*/ 503 h 820"/>
                <a:gd name="T38" fmla="*/ 261 w 754"/>
                <a:gd name="T39" fmla="*/ 503 h 820"/>
                <a:gd name="T40" fmla="*/ 312 w 754"/>
                <a:gd name="T41" fmla="*/ 510 h 820"/>
                <a:gd name="T42" fmla="*/ 312 w 754"/>
                <a:gd name="T43" fmla="*/ 510 h 820"/>
                <a:gd name="T44" fmla="*/ 425 w 754"/>
                <a:gd name="T45" fmla="*/ 440 h 820"/>
                <a:gd name="T46" fmla="*/ 425 w 754"/>
                <a:gd name="T47" fmla="*/ 440 h 820"/>
                <a:gd name="T48" fmla="*/ 506 w 754"/>
                <a:gd name="T49" fmla="*/ 374 h 820"/>
                <a:gd name="T50" fmla="*/ 506 w 754"/>
                <a:gd name="T51" fmla="*/ 374 h 820"/>
                <a:gd name="T52" fmla="*/ 575 w 754"/>
                <a:gd name="T53" fmla="*/ 308 h 820"/>
                <a:gd name="T54" fmla="*/ 575 w 754"/>
                <a:gd name="T55" fmla="*/ 308 h 820"/>
                <a:gd name="T56" fmla="*/ 642 w 754"/>
                <a:gd name="T57" fmla="*/ 0 h 820"/>
                <a:gd name="T58" fmla="*/ 642 w 754"/>
                <a:gd name="T59" fmla="*/ 0 h 820"/>
                <a:gd name="T60" fmla="*/ 733 w 754"/>
                <a:gd name="T61" fmla="*/ 266 h 820"/>
                <a:gd name="T62" fmla="*/ 733 w 754"/>
                <a:gd name="T63" fmla="*/ 266 h 820"/>
                <a:gd name="T64" fmla="*/ 703 w 754"/>
                <a:gd name="T65" fmla="*/ 369 h 820"/>
                <a:gd name="T66" fmla="*/ 703 w 754"/>
                <a:gd name="T67" fmla="*/ 369 h 820"/>
                <a:gd name="T68" fmla="*/ 696 w 754"/>
                <a:gd name="T69" fmla="*/ 506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4" h="820">
                  <a:moveTo>
                    <a:pt x="696" y="506"/>
                  </a:moveTo>
                  <a:lnTo>
                    <a:pt x="696" y="506"/>
                  </a:lnTo>
                  <a:cubicBezTo>
                    <a:pt x="659" y="530"/>
                    <a:pt x="623" y="556"/>
                    <a:pt x="589" y="585"/>
                  </a:cubicBezTo>
                  <a:lnTo>
                    <a:pt x="589" y="585"/>
                  </a:lnTo>
                  <a:cubicBezTo>
                    <a:pt x="592" y="538"/>
                    <a:pt x="595" y="491"/>
                    <a:pt x="598" y="445"/>
                  </a:cubicBezTo>
                  <a:lnTo>
                    <a:pt x="598" y="445"/>
                  </a:lnTo>
                  <a:cubicBezTo>
                    <a:pt x="528" y="499"/>
                    <a:pt x="509" y="593"/>
                    <a:pt x="458" y="664"/>
                  </a:cubicBezTo>
                  <a:lnTo>
                    <a:pt x="458" y="664"/>
                  </a:lnTo>
                  <a:cubicBezTo>
                    <a:pt x="381" y="772"/>
                    <a:pt x="240" y="817"/>
                    <a:pt x="107" y="819"/>
                  </a:cubicBezTo>
                  <a:lnTo>
                    <a:pt x="107" y="819"/>
                  </a:lnTo>
                  <a:cubicBezTo>
                    <a:pt x="74" y="819"/>
                    <a:pt x="39" y="817"/>
                    <a:pt x="12" y="798"/>
                  </a:cubicBezTo>
                  <a:lnTo>
                    <a:pt x="0" y="784"/>
                  </a:lnTo>
                  <a:lnTo>
                    <a:pt x="6" y="761"/>
                  </a:lnTo>
                  <a:lnTo>
                    <a:pt x="6" y="761"/>
                  </a:lnTo>
                  <a:cubicBezTo>
                    <a:pt x="98" y="600"/>
                    <a:pt x="197" y="442"/>
                    <a:pt x="302" y="290"/>
                  </a:cubicBezTo>
                  <a:lnTo>
                    <a:pt x="302" y="290"/>
                  </a:lnTo>
                  <a:cubicBezTo>
                    <a:pt x="279" y="338"/>
                    <a:pt x="262" y="389"/>
                    <a:pt x="251" y="441"/>
                  </a:cubicBezTo>
                  <a:lnTo>
                    <a:pt x="251" y="441"/>
                  </a:lnTo>
                  <a:cubicBezTo>
                    <a:pt x="247" y="462"/>
                    <a:pt x="245" y="488"/>
                    <a:pt x="261" y="503"/>
                  </a:cubicBezTo>
                  <a:lnTo>
                    <a:pt x="261" y="503"/>
                  </a:lnTo>
                  <a:cubicBezTo>
                    <a:pt x="274" y="515"/>
                    <a:pt x="294" y="514"/>
                    <a:pt x="312" y="510"/>
                  </a:cubicBezTo>
                  <a:lnTo>
                    <a:pt x="312" y="510"/>
                  </a:lnTo>
                  <a:cubicBezTo>
                    <a:pt x="355" y="499"/>
                    <a:pt x="390" y="469"/>
                    <a:pt x="425" y="440"/>
                  </a:cubicBezTo>
                  <a:lnTo>
                    <a:pt x="425" y="440"/>
                  </a:lnTo>
                  <a:cubicBezTo>
                    <a:pt x="451" y="418"/>
                    <a:pt x="479" y="396"/>
                    <a:pt x="506" y="374"/>
                  </a:cubicBezTo>
                  <a:lnTo>
                    <a:pt x="506" y="374"/>
                  </a:lnTo>
                  <a:cubicBezTo>
                    <a:pt x="530" y="353"/>
                    <a:pt x="555" y="333"/>
                    <a:pt x="575" y="308"/>
                  </a:cubicBezTo>
                  <a:lnTo>
                    <a:pt x="575" y="308"/>
                  </a:lnTo>
                  <a:cubicBezTo>
                    <a:pt x="646" y="225"/>
                    <a:pt x="663" y="107"/>
                    <a:pt x="642" y="0"/>
                  </a:cubicBezTo>
                  <a:lnTo>
                    <a:pt x="642" y="0"/>
                  </a:lnTo>
                  <a:cubicBezTo>
                    <a:pt x="717" y="64"/>
                    <a:pt x="753" y="170"/>
                    <a:pt x="733" y="266"/>
                  </a:cubicBezTo>
                  <a:lnTo>
                    <a:pt x="733" y="266"/>
                  </a:lnTo>
                  <a:cubicBezTo>
                    <a:pt x="725" y="301"/>
                    <a:pt x="711" y="334"/>
                    <a:pt x="703" y="369"/>
                  </a:cubicBezTo>
                  <a:lnTo>
                    <a:pt x="703" y="369"/>
                  </a:lnTo>
                  <a:cubicBezTo>
                    <a:pt x="693" y="414"/>
                    <a:pt x="695" y="460"/>
                    <a:pt x="696" y="506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FC3BE40-1D26-D146-8CCB-68314C46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9067" y="8522817"/>
              <a:ext cx="409003" cy="1437270"/>
            </a:xfrm>
            <a:custGeom>
              <a:avLst/>
              <a:gdLst>
                <a:gd name="T0" fmla="*/ 125 w 626"/>
                <a:gd name="T1" fmla="*/ 2102 h 2201"/>
                <a:gd name="T2" fmla="*/ 125 w 626"/>
                <a:gd name="T3" fmla="*/ 2102 h 2201"/>
                <a:gd name="T4" fmla="*/ 365 w 626"/>
                <a:gd name="T5" fmla="*/ 2054 h 2201"/>
                <a:gd name="T6" fmla="*/ 365 w 626"/>
                <a:gd name="T7" fmla="*/ 2054 h 2201"/>
                <a:gd name="T8" fmla="*/ 476 w 626"/>
                <a:gd name="T9" fmla="*/ 236 h 2201"/>
                <a:gd name="T10" fmla="*/ 476 w 626"/>
                <a:gd name="T11" fmla="*/ 236 h 2201"/>
                <a:gd name="T12" fmla="*/ 241 w 626"/>
                <a:gd name="T13" fmla="*/ 0 h 2201"/>
                <a:gd name="T14" fmla="*/ 236 w 626"/>
                <a:gd name="T15" fmla="*/ 0 h 2201"/>
                <a:gd name="T16" fmla="*/ 236 w 626"/>
                <a:gd name="T17" fmla="*/ 0 h 2201"/>
                <a:gd name="T18" fmla="*/ 0 w 626"/>
                <a:gd name="T19" fmla="*/ 236 h 2201"/>
                <a:gd name="T20" fmla="*/ 125 w 626"/>
                <a:gd name="T21" fmla="*/ 2102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6" h="2201">
                  <a:moveTo>
                    <a:pt x="125" y="2102"/>
                  </a:moveTo>
                  <a:lnTo>
                    <a:pt x="125" y="2102"/>
                  </a:lnTo>
                  <a:cubicBezTo>
                    <a:pt x="173" y="2200"/>
                    <a:pt x="348" y="2178"/>
                    <a:pt x="365" y="2054"/>
                  </a:cubicBezTo>
                  <a:lnTo>
                    <a:pt x="365" y="2054"/>
                  </a:lnTo>
                  <a:cubicBezTo>
                    <a:pt x="481" y="1337"/>
                    <a:pt x="625" y="594"/>
                    <a:pt x="476" y="236"/>
                  </a:cubicBezTo>
                  <a:lnTo>
                    <a:pt x="476" y="236"/>
                  </a:lnTo>
                  <a:cubicBezTo>
                    <a:pt x="476" y="106"/>
                    <a:pt x="371" y="0"/>
                    <a:pt x="241" y="0"/>
                  </a:cubicBezTo>
                  <a:lnTo>
                    <a:pt x="236" y="0"/>
                  </a:lnTo>
                  <a:lnTo>
                    <a:pt x="236" y="0"/>
                  </a:lnTo>
                  <a:cubicBezTo>
                    <a:pt x="106" y="0"/>
                    <a:pt x="0" y="106"/>
                    <a:pt x="0" y="236"/>
                  </a:cubicBezTo>
                  <a:lnTo>
                    <a:pt x="125" y="21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38D1DCE0-3B1B-3D4A-BA25-4EC5C9CAD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6612" y="8053326"/>
              <a:ext cx="1166522" cy="921697"/>
            </a:xfrm>
            <a:custGeom>
              <a:avLst/>
              <a:gdLst>
                <a:gd name="T0" fmla="*/ 73 w 1787"/>
                <a:gd name="T1" fmla="*/ 1312 h 1413"/>
                <a:gd name="T2" fmla="*/ 76 w 1787"/>
                <a:gd name="T3" fmla="*/ 1315 h 1413"/>
                <a:gd name="T4" fmla="*/ 76 w 1787"/>
                <a:gd name="T5" fmla="*/ 1315 h 1413"/>
                <a:gd name="T6" fmla="*/ 215 w 1787"/>
                <a:gd name="T7" fmla="*/ 1400 h 1413"/>
                <a:gd name="T8" fmla="*/ 215 w 1787"/>
                <a:gd name="T9" fmla="*/ 1400 h 1413"/>
                <a:gd name="T10" fmla="*/ 382 w 1787"/>
                <a:gd name="T11" fmla="*/ 1371 h 1413"/>
                <a:gd name="T12" fmla="*/ 382 w 1787"/>
                <a:gd name="T13" fmla="*/ 1371 h 1413"/>
                <a:gd name="T14" fmla="*/ 382 w 1787"/>
                <a:gd name="T15" fmla="*/ 1371 h 1413"/>
                <a:gd name="T16" fmla="*/ 538 w 1787"/>
                <a:gd name="T17" fmla="*/ 1330 h 1413"/>
                <a:gd name="T18" fmla="*/ 538 w 1787"/>
                <a:gd name="T19" fmla="*/ 1330 h 1413"/>
                <a:gd name="T20" fmla="*/ 1660 w 1787"/>
                <a:gd name="T21" fmla="*/ 792 h 1413"/>
                <a:gd name="T22" fmla="*/ 1660 w 1787"/>
                <a:gd name="T23" fmla="*/ 792 h 1413"/>
                <a:gd name="T24" fmla="*/ 1638 w 1787"/>
                <a:gd name="T25" fmla="*/ 99 h 1413"/>
                <a:gd name="T26" fmla="*/ 1244 w 1787"/>
                <a:gd name="T27" fmla="*/ 0 h 1413"/>
                <a:gd name="T28" fmla="*/ 734 w 1787"/>
                <a:gd name="T29" fmla="*/ 434 h 1413"/>
                <a:gd name="T30" fmla="*/ 185 w 1787"/>
                <a:gd name="T31" fmla="*/ 903 h 1413"/>
                <a:gd name="T32" fmla="*/ 104 w 1787"/>
                <a:gd name="T33" fmla="*/ 984 h 1413"/>
                <a:gd name="T34" fmla="*/ 103 w 1787"/>
                <a:gd name="T35" fmla="*/ 985 h 1413"/>
                <a:gd name="T36" fmla="*/ 94 w 1787"/>
                <a:gd name="T37" fmla="*/ 995 h 1413"/>
                <a:gd name="T38" fmla="*/ 86 w 1787"/>
                <a:gd name="T39" fmla="*/ 1002 h 1413"/>
                <a:gd name="T40" fmla="*/ 86 w 1787"/>
                <a:gd name="T41" fmla="*/ 1003 h 1413"/>
                <a:gd name="T42" fmla="*/ 85 w 1787"/>
                <a:gd name="T43" fmla="*/ 1004 h 1413"/>
                <a:gd name="T44" fmla="*/ 85 w 1787"/>
                <a:gd name="T45" fmla="*/ 1004 h 1413"/>
                <a:gd name="T46" fmla="*/ 73 w 1787"/>
                <a:gd name="T47" fmla="*/ 1312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87" h="1413">
                  <a:moveTo>
                    <a:pt x="73" y="1312"/>
                  </a:moveTo>
                  <a:lnTo>
                    <a:pt x="76" y="1315"/>
                  </a:lnTo>
                  <a:lnTo>
                    <a:pt x="76" y="1315"/>
                  </a:lnTo>
                  <a:cubicBezTo>
                    <a:pt x="112" y="1361"/>
                    <a:pt x="162" y="1390"/>
                    <a:pt x="215" y="1400"/>
                  </a:cubicBezTo>
                  <a:lnTo>
                    <a:pt x="215" y="1400"/>
                  </a:lnTo>
                  <a:cubicBezTo>
                    <a:pt x="270" y="1412"/>
                    <a:pt x="330" y="1402"/>
                    <a:pt x="382" y="1371"/>
                  </a:cubicBezTo>
                  <a:lnTo>
                    <a:pt x="382" y="1371"/>
                  </a:lnTo>
                  <a:lnTo>
                    <a:pt x="382" y="1371"/>
                  </a:lnTo>
                  <a:cubicBezTo>
                    <a:pt x="383" y="1371"/>
                    <a:pt x="443" y="1356"/>
                    <a:pt x="538" y="1330"/>
                  </a:cubicBezTo>
                  <a:lnTo>
                    <a:pt x="538" y="1330"/>
                  </a:lnTo>
                  <a:cubicBezTo>
                    <a:pt x="816" y="1250"/>
                    <a:pt x="1393" y="1062"/>
                    <a:pt x="1660" y="792"/>
                  </a:cubicBezTo>
                  <a:lnTo>
                    <a:pt x="1660" y="792"/>
                  </a:lnTo>
                  <a:cubicBezTo>
                    <a:pt x="1766" y="678"/>
                    <a:pt x="1786" y="278"/>
                    <a:pt x="1638" y="99"/>
                  </a:cubicBezTo>
                  <a:lnTo>
                    <a:pt x="1244" y="0"/>
                  </a:lnTo>
                  <a:lnTo>
                    <a:pt x="734" y="434"/>
                  </a:lnTo>
                  <a:lnTo>
                    <a:pt x="185" y="903"/>
                  </a:lnTo>
                  <a:lnTo>
                    <a:pt x="104" y="984"/>
                  </a:lnTo>
                  <a:lnTo>
                    <a:pt x="103" y="985"/>
                  </a:lnTo>
                  <a:lnTo>
                    <a:pt x="94" y="995"/>
                  </a:lnTo>
                  <a:lnTo>
                    <a:pt x="86" y="1002"/>
                  </a:lnTo>
                  <a:lnTo>
                    <a:pt x="86" y="1003"/>
                  </a:lnTo>
                  <a:lnTo>
                    <a:pt x="85" y="1004"/>
                  </a:lnTo>
                  <a:lnTo>
                    <a:pt x="85" y="1004"/>
                  </a:lnTo>
                  <a:cubicBezTo>
                    <a:pt x="5" y="1089"/>
                    <a:pt x="0" y="1220"/>
                    <a:pt x="73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BC5197FC-C2B7-5C42-880B-54ADD316A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3506" y="10288441"/>
              <a:ext cx="77769" cy="95051"/>
            </a:xfrm>
            <a:custGeom>
              <a:avLst/>
              <a:gdLst>
                <a:gd name="T0" fmla="*/ 0 w 118"/>
                <a:gd name="T1" fmla="*/ 0 h 147"/>
                <a:gd name="T2" fmla="*/ 117 w 118"/>
                <a:gd name="T3" fmla="*/ 6 h 147"/>
                <a:gd name="T4" fmla="*/ 109 w 118"/>
                <a:gd name="T5" fmla="*/ 146 h 147"/>
                <a:gd name="T6" fmla="*/ 0 w 118"/>
                <a:gd name="T7" fmla="*/ 82 h 147"/>
                <a:gd name="T8" fmla="*/ 0 w 118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7">
                  <a:moveTo>
                    <a:pt x="0" y="0"/>
                  </a:moveTo>
                  <a:lnTo>
                    <a:pt x="117" y="6"/>
                  </a:lnTo>
                  <a:lnTo>
                    <a:pt x="109" y="146"/>
                  </a:lnTo>
                  <a:lnTo>
                    <a:pt x="0" y="82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BE53CC60-78A0-FE4B-9EEC-0CBDA413C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9167" y="9965848"/>
              <a:ext cx="328354" cy="420524"/>
            </a:xfrm>
            <a:custGeom>
              <a:avLst/>
              <a:gdLst>
                <a:gd name="T0" fmla="*/ 273 w 502"/>
                <a:gd name="T1" fmla="*/ 540 h 646"/>
                <a:gd name="T2" fmla="*/ 273 w 502"/>
                <a:gd name="T3" fmla="*/ 540 h 646"/>
                <a:gd name="T4" fmla="*/ 177 w 502"/>
                <a:gd name="T5" fmla="*/ 614 h 646"/>
                <a:gd name="T6" fmla="*/ 177 w 502"/>
                <a:gd name="T7" fmla="*/ 614 h 646"/>
                <a:gd name="T8" fmla="*/ 61 w 502"/>
                <a:gd name="T9" fmla="*/ 637 h 646"/>
                <a:gd name="T10" fmla="*/ 61 w 502"/>
                <a:gd name="T11" fmla="*/ 637 h 646"/>
                <a:gd name="T12" fmla="*/ 11 w 502"/>
                <a:gd name="T13" fmla="*/ 607 h 646"/>
                <a:gd name="T14" fmla="*/ 11 w 502"/>
                <a:gd name="T15" fmla="*/ 607 h 646"/>
                <a:gd name="T16" fmla="*/ 4 w 502"/>
                <a:gd name="T17" fmla="*/ 548 h 646"/>
                <a:gd name="T18" fmla="*/ 4 w 502"/>
                <a:gd name="T19" fmla="*/ 548 h 646"/>
                <a:gd name="T20" fmla="*/ 56 w 502"/>
                <a:gd name="T21" fmla="*/ 429 h 646"/>
                <a:gd name="T22" fmla="*/ 56 w 502"/>
                <a:gd name="T23" fmla="*/ 429 h 646"/>
                <a:gd name="T24" fmla="*/ 207 w 502"/>
                <a:gd name="T25" fmla="*/ 73 h 646"/>
                <a:gd name="T26" fmla="*/ 219 w 502"/>
                <a:gd name="T27" fmla="*/ 47 h 646"/>
                <a:gd name="T28" fmla="*/ 243 w 502"/>
                <a:gd name="T29" fmla="*/ 36 h 646"/>
                <a:gd name="T30" fmla="*/ 243 w 502"/>
                <a:gd name="T31" fmla="*/ 36 h 646"/>
                <a:gd name="T32" fmla="*/ 417 w 502"/>
                <a:gd name="T33" fmla="*/ 24 h 646"/>
                <a:gd name="T34" fmla="*/ 430 w 502"/>
                <a:gd name="T35" fmla="*/ 32 h 646"/>
                <a:gd name="T36" fmla="*/ 438 w 502"/>
                <a:gd name="T37" fmla="*/ 52 h 646"/>
                <a:gd name="T38" fmla="*/ 438 w 502"/>
                <a:gd name="T39" fmla="*/ 52 h 646"/>
                <a:gd name="T40" fmla="*/ 469 w 502"/>
                <a:gd name="T41" fmla="*/ 127 h 646"/>
                <a:gd name="T42" fmla="*/ 469 w 502"/>
                <a:gd name="T43" fmla="*/ 127 h 646"/>
                <a:gd name="T44" fmla="*/ 434 w 502"/>
                <a:gd name="T45" fmla="*/ 385 h 646"/>
                <a:gd name="T46" fmla="*/ 434 w 502"/>
                <a:gd name="T47" fmla="*/ 385 h 646"/>
                <a:gd name="T48" fmla="*/ 361 w 502"/>
                <a:gd name="T49" fmla="*/ 460 h 646"/>
                <a:gd name="T50" fmla="*/ 361 w 502"/>
                <a:gd name="T51" fmla="*/ 460 h 646"/>
                <a:gd name="T52" fmla="*/ 273 w 502"/>
                <a:gd name="T53" fmla="*/ 54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2" h="646">
                  <a:moveTo>
                    <a:pt x="273" y="540"/>
                  </a:moveTo>
                  <a:lnTo>
                    <a:pt x="273" y="540"/>
                  </a:lnTo>
                  <a:cubicBezTo>
                    <a:pt x="243" y="567"/>
                    <a:pt x="213" y="594"/>
                    <a:pt x="177" y="614"/>
                  </a:cubicBezTo>
                  <a:lnTo>
                    <a:pt x="177" y="614"/>
                  </a:lnTo>
                  <a:cubicBezTo>
                    <a:pt x="142" y="634"/>
                    <a:pt x="100" y="645"/>
                    <a:pt x="61" y="637"/>
                  </a:cubicBezTo>
                  <a:lnTo>
                    <a:pt x="61" y="637"/>
                  </a:lnTo>
                  <a:cubicBezTo>
                    <a:pt x="41" y="633"/>
                    <a:pt x="22" y="624"/>
                    <a:pt x="11" y="607"/>
                  </a:cubicBezTo>
                  <a:lnTo>
                    <a:pt x="11" y="607"/>
                  </a:lnTo>
                  <a:cubicBezTo>
                    <a:pt x="0" y="590"/>
                    <a:pt x="1" y="568"/>
                    <a:pt x="4" y="548"/>
                  </a:cubicBezTo>
                  <a:lnTo>
                    <a:pt x="4" y="548"/>
                  </a:lnTo>
                  <a:cubicBezTo>
                    <a:pt x="13" y="505"/>
                    <a:pt x="36" y="467"/>
                    <a:pt x="56" y="429"/>
                  </a:cubicBezTo>
                  <a:lnTo>
                    <a:pt x="56" y="429"/>
                  </a:lnTo>
                  <a:cubicBezTo>
                    <a:pt x="118" y="316"/>
                    <a:pt x="168" y="196"/>
                    <a:pt x="207" y="73"/>
                  </a:cubicBezTo>
                  <a:lnTo>
                    <a:pt x="219" y="47"/>
                  </a:lnTo>
                  <a:lnTo>
                    <a:pt x="243" y="36"/>
                  </a:lnTo>
                  <a:lnTo>
                    <a:pt x="243" y="36"/>
                  </a:lnTo>
                  <a:cubicBezTo>
                    <a:pt x="300" y="18"/>
                    <a:pt x="363" y="0"/>
                    <a:pt x="417" y="24"/>
                  </a:cubicBezTo>
                  <a:lnTo>
                    <a:pt x="430" y="32"/>
                  </a:lnTo>
                  <a:lnTo>
                    <a:pt x="438" y="52"/>
                  </a:lnTo>
                  <a:lnTo>
                    <a:pt x="438" y="52"/>
                  </a:lnTo>
                  <a:cubicBezTo>
                    <a:pt x="445" y="78"/>
                    <a:pt x="459" y="102"/>
                    <a:pt x="469" y="127"/>
                  </a:cubicBezTo>
                  <a:lnTo>
                    <a:pt x="469" y="127"/>
                  </a:lnTo>
                  <a:cubicBezTo>
                    <a:pt x="501" y="211"/>
                    <a:pt x="488" y="312"/>
                    <a:pt x="434" y="385"/>
                  </a:cubicBezTo>
                  <a:lnTo>
                    <a:pt x="434" y="385"/>
                  </a:lnTo>
                  <a:cubicBezTo>
                    <a:pt x="413" y="413"/>
                    <a:pt x="387" y="437"/>
                    <a:pt x="361" y="460"/>
                  </a:cubicBezTo>
                  <a:lnTo>
                    <a:pt x="361" y="460"/>
                  </a:lnTo>
                  <a:cubicBezTo>
                    <a:pt x="331" y="487"/>
                    <a:pt x="302" y="513"/>
                    <a:pt x="273" y="54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C7670C5E-333F-E34B-A968-A223C47C6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9553" y="10003293"/>
              <a:ext cx="492531" cy="535736"/>
            </a:xfrm>
            <a:custGeom>
              <a:avLst/>
              <a:gdLst>
                <a:gd name="T0" fmla="*/ 696 w 754"/>
                <a:gd name="T1" fmla="*/ 506 h 820"/>
                <a:gd name="T2" fmla="*/ 696 w 754"/>
                <a:gd name="T3" fmla="*/ 506 h 820"/>
                <a:gd name="T4" fmla="*/ 590 w 754"/>
                <a:gd name="T5" fmla="*/ 584 h 820"/>
                <a:gd name="T6" fmla="*/ 590 w 754"/>
                <a:gd name="T7" fmla="*/ 584 h 820"/>
                <a:gd name="T8" fmla="*/ 598 w 754"/>
                <a:gd name="T9" fmla="*/ 444 h 820"/>
                <a:gd name="T10" fmla="*/ 598 w 754"/>
                <a:gd name="T11" fmla="*/ 444 h 820"/>
                <a:gd name="T12" fmla="*/ 458 w 754"/>
                <a:gd name="T13" fmla="*/ 664 h 820"/>
                <a:gd name="T14" fmla="*/ 458 w 754"/>
                <a:gd name="T15" fmla="*/ 664 h 820"/>
                <a:gd name="T16" fmla="*/ 108 w 754"/>
                <a:gd name="T17" fmla="*/ 819 h 820"/>
                <a:gd name="T18" fmla="*/ 108 w 754"/>
                <a:gd name="T19" fmla="*/ 819 h 820"/>
                <a:gd name="T20" fmla="*/ 12 w 754"/>
                <a:gd name="T21" fmla="*/ 798 h 820"/>
                <a:gd name="T22" fmla="*/ 0 w 754"/>
                <a:gd name="T23" fmla="*/ 785 h 820"/>
                <a:gd name="T24" fmla="*/ 6 w 754"/>
                <a:gd name="T25" fmla="*/ 761 h 820"/>
                <a:gd name="T26" fmla="*/ 6 w 754"/>
                <a:gd name="T27" fmla="*/ 761 h 820"/>
                <a:gd name="T28" fmla="*/ 302 w 754"/>
                <a:gd name="T29" fmla="*/ 289 h 820"/>
                <a:gd name="T30" fmla="*/ 302 w 754"/>
                <a:gd name="T31" fmla="*/ 289 h 820"/>
                <a:gd name="T32" fmla="*/ 252 w 754"/>
                <a:gd name="T33" fmla="*/ 441 h 820"/>
                <a:gd name="T34" fmla="*/ 252 w 754"/>
                <a:gd name="T35" fmla="*/ 441 h 820"/>
                <a:gd name="T36" fmla="*/ 261 w 754"/>
                <a:gd name="T37" fmla="*/ 503 h 820"/>
                <a:gd name="T38" fmla="*/ 261 w 754"/>
                <a:gd name="T39" fmla="*/ 503 h 820"/>
                <a:gd name="T40" fmla="*/ 312 w 754"/>
                <a:gd name="T41" fmla="*/ 510 h 820"/>
                <a:gd name="T42" fmla="*/ 312 w 754"/>
                <a:gd name="T43" fmla="*/ 510 h 820"/>
                <a:gd name="T44" fmla="*/ 425 w 754"/>
                <a:gd name="T45" fmla="*/ 440 h 820"/>
                <a:gd name="T46" fmla="*/ 425 w 754"/>
                <a:gd name="T47" fmla="*/ 440 h 820"/>
                <a:gd name="T48" fmla="*/ 506 w 754"/>
                <a:gd name="T49" fmla="*/ 373 h 820"/>
                <a:gd name="T50" fmla="*/ 506 w 754"/>
                <a:gd name="T51" fmla="*/ 373 h 820"/>
                <a:gd name="T52" fmla="*/ 576 w 754"/>
                <a:gd name="T53" fmla="*/ 308 h 820"/>
                <a:gd name="T54" fmla="*/ 576 w 754"/>
                <a:gd name="T55" fmla="*/ 308 h 820"/>
                <a:gd name="T56" fmla="*/ 642 w 754"/>
                <a:gd name="T57" fmla="*/ 0 h 820"/>
                <a:gd name="T58" fmla="*/ 642 w 754"/>
                <a:gd name="T59" fmla="*/ 0 h 820"/>
                <a:gd name="T60" fmla="*/ 733 w 754"/>
                <a:gd name="T61" fmla="*/ 266 h 820"/>
                <a:gd name="T62" fmla="*/ 733 w 754"/>
                <a:gd name="T63" fmla="*/ 266 h 820"/>
                <a:gd name="T64" fmla="*/ 703 w 754"/>
                <a:gd name="T65" fmla="*/ 369 h 820"/>
                <a:gd name="T66" fmla="*/ 703 w 754"/>
                <a:gd name="T67" fmla="*/ 369 h 820"/>
                <a:gd name="T68" fmla="*/ 696 w 754"/>
                <a:gd name="T69" fmla="*/ 506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4" h="820">
                  <a:moveTo>
                    <a:pt x="696" y="506"/>
                  </a:moveTo>
                  <a:lnTo>
                    <a:pt x="696" y="506"/>
                  </a:lnTo>
                  <a:cubicBezTo>
                    <a:pt x="660" y="530"/>
                    <a:pt x="623" y="557"/>
                    <a:pt x="590" y="584"/>
                  </a:cubicBezTo>
                  <a:lnTo>
                    <a:pt x="590" y="584"/>
                  </a:lnTo>
                  <a:cubicBezTo>
                    <a:pt x="592" y="538"/>
                    <a:pt x="595" y="491"/>
                    <a:pt x="598" y="444"/>
                  </a:cubicBezTo>
                  <a:lnTo>
                    <a:pt x="598" y="444"/>
                  </a:lnTo>
                  <a:cubicBezTo>
                    <a:pt x="529" y="498"/>
                    <a:pt x="509" y="592"/>
                    <a:pt x="458" y="664"/>
                  </a:cubicBezTo>
                  <a:lnTo>
                    <a:pt x="458" y="664"/>
                  </a:lnTo>
                  <a:cubicBezTo>
                    <a:pt x="381" y="772"/>
                    <a:pt x="240" y="817"/>
                    <a:pt x="108" y="819"/>
                  </a:cubicBezTo>
                  <a:lnTo>
                    <a:pt x="108" y="819"/>
                  </a:lnTo>
                  <a:cubicBezTo>
                    <a:pt x="74" y="819"/>
                    <a:pt x="39" y="817"/>
                    <a:pt x="12" y="798"/>
                  </a:cubicBezTo>
                  <a:lnTo>
                    <a:pt x="0" y="785"/>
                  </a:lnTo>
                  <a:lnTo>
                    <a:pt x="6" y="761"/>
                  </a:lnTo>
                  <a:lnTo>
                    <a:pt x="6" y="761"/>
                  </a:lnTo>
                  <a:cubicBezTo>
                    <a:pt x="98" y="599"/>
                    <a:pt x="197" y="443"/>
                    <a:pt x="302" y="289"/>
                  </a:cubicBezTo>
                  <a:lnTo>
                    <a:pt x="302" y="289"/>
                  </a:lnTo>
                  <a:cubicBezTo>
                    <a:pt x="279" y="338"/>
                    <a:pt x="262" y="389"/>
                    <a:pt x="252" y="441"/>
                  </a:cubicBezTo>
                  <a:lnTo>
                    <a:pt x="252" y="441"/>
                  </a:lnTo>
                  <a:cubicBezTo>
                    <a:pt x="247" y="463"/>
                    <a:pt x="245" y="488"/>
                    <a:pt x="261" y="503"/>
                  </a:cubicBezTo>
                  <a:lnTo>
                    <a:pt x="261" y="503"/>
                  </a:lnTo>
                  <a:cubicBezTo>
                    <a:pt x="274" y="514"/>
                    <a:pt x="295" y="514"/>
                    <a:pt x="312" y="510"/>
                  </a:cubicBezTo>
                  <a:lnTo>
                    <a:pt x="312" y="510"/>
                  </a:lnTo>
                  <a:cubicBezTo>
                    <a:pt x="355" y="498"/>
                    <a:pt x="391" y="469"/>
                    <a:pt x="425" y="440"/>
                  </a:cubicBezTo>
                  <a:lnTo>
                    <a:pt x="425" y="440"/>
                  </a:lnTo>
                  <a:cubicBezTo>
                    <a:pt x="452" y="418"/>
                    <a:pt x="479" y="396"/>
                    <a:pt x="506" y="373"/>
                  </a:cubicBezTo>
                  <a:lnTo>
                    <a:pt x="506" y="373"/>
                  </a:lnTo>
                  <a:cubicBezTo>
                    <a:pt x="530" y="353"/>
                    <a:pt x="555" y="332"/>
                    <a:pt x="576" y="308"/>
                  </a:cubicBezTo>
                  <a:lnTo>
                    <a:pt x="576" y="308"/>
                  </a:lnTo>
                  <a:cubicBezTo>
                    <a:pt x="646" y="225"/>
                    <a:pt x="664" y="107"/>
                    <a:pt x="642" y="0"/>
                  </a:cubicBezTo>
                  <a:lnTo>
                    <a:pt x="642" y="0"/>
                  </a:lnTo>
                  <a:cubicBezTo>
                    <a:pt x="717" y="64"/>
                    <a:pt x="753" y="170"/>
                    <a:pt x="733" y="266"/>
                  </a:cubicBezTo>
                  <a:lnTo>
                    <a:pt x="733" y="266"/>
                  </a:lnTo>
                  <a:cubicBezTo>
                    <a:pt x="726" y="301"/>
                    <a:pt x="712" y="334"/>
                    <a:pt x="703" y="369"/>
                  </a:cubicBezTo>
                  <a:lnTo>
                    <a:pt x="703" y="369"/>
                  </a:lnTo>
                  <a:cubicBezTo>
                    <a:pt x="694" y="414"/>
                    <a:pt x="695" y="460"/>
                    <a:pt x="696" y="506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5C224AF9-DCC9-1145-A440-E146996A2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3" y="8661071"/>
              <a:ext cx="383079" cy="1437270"/>
            </a:xfrm>
            <a:custGeom>
              <a:avLst/>
              <a:gdLst>
                <a:gd name="T0" fmla="*/ 0 w 587"/>
                <a:gd name="T1" fmla="*/ 236 h 2201"/>
                <a:gd name="T2" fmla="*/ 77 w 587"/>
                <a:gd name="T3" fmla="*/ 1401 h 2201"/>
                <a:gd name="T4" fmla="*/ 124 w 587"/>
                <a:gd name="T5" fmla="*/ 2102 h 2201"/>
                <a:gd name="T6" fmla="*/ 124 w 587"/>
                <a:gd name="T7" fmla="*/ 2102 h 2201"/>
                <a:gd name="T8" fmla="*/ 365 w 587"/>
                <a:gd name="T9" fmla="*/ 2054 h 2201"/>
                <a:gd name="T10" fmla="*/ 365 w 587"/>
                <a:gd name="T11" fmla="*/ 2054 h 2201"/>
                <a:gd name="T12" fmla="*/ 520 w 587"/>
                <a:gd name="T13" fmla="*/ 399 h 2201"/>
                <a:gd name="T14" fmla="*/ 520 w 587"/>
                <a:gd name="T15" fmla="*/ 399 h 2201"/>
                <a:gd name="T16" fmla="*/ 476 w 587"/>
                <a:gd name="T17" fmla="*/ 236 h 2201"/>
                <a:gd name="T18" fmla="*/ 476 w 587"/>
                <a:gd name="T19" fmla="*/ 236 h 2201"/>
                <a:gd name="T20" fmla="*/ 335 w 587"/>
                <a:gd name="T21" fmla="*/ 20 h 2201"/>
                <a:gd name="T22" fmla="*/ 335 w 587"/>
                <a:gd name="T23" fmla="*/ 20 h 2201"/>
                <a:gd name="T24" fmla="*/ 240 w 587"/>
                <a:gd name="T25" fmla="*/ 0 h 2201"/>
                <a:gd name="T26" fmla="*/ 235 w 587"/>
                <a:gd name="T27" fmla="*/ 0 h 2201"/>
                <a:gd name="T28" fmla="*/ 235 w 587"/>
                <a:gd name="T29" fmla="*/ 0 h 2201"/>
                <a:gd name="T30" fmla="*/ 86 w 587"/>
                <a:gd name="T31" fmla="*/ 53 h 2201"/>
                <a:gd name="T32" fmla="*/ 85 w 587"/>
                <a:gd name="T33" fmla="*/ 54 h 2201"/>
                <a:gd name="T34" fmla="*/ 85 w 587"/>
                <a:gd name="T35" fmla="*/ 54 h 2201"/>
                <a:gd name="T36" fmla="*/ 0 w 587"/>
                <a:gd name="T37" fmla="*/ 236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7" h="2201">
                  <a:moveTo>
                    <a:pt x="0" y="236"/>
                  </a:moveTo>
                  <a:lnTo>
                    <a:pt x="77" y="1401"/>
                  </a:lnTo>
                  <a:lnTo>
                    <a:pt x="124" y="2102"/>
                  </a:lnTo>
                  <a:lnTo>
                    <a:pt x="124" y="2102"/>
                  </a:lnTo>
                  <a:cubicBezTo>
                    <a:pt x="171" y="2200"/>
                    <a:pt x="347" y="2178"/>
                    <a:pt x="365" y="2054"/>
                  </a:cubicBezTo>
                  <a:lnTo>
                    <a:pt x="365" y="2054"/>
                  </a:lnTo>
                  <a:cubicBezTo>
                    <a:pt x="464" y="1433"/>
                    <a:pt x="586" y="791"/>
                    <a:pt x="520" y="399"/>
                  </a:cubicBezTo>
                  <a:lnTo>
                    <a:pt x="520" y="399"/>
                  </a:lnTo>
                  <a:cubicBezTo>
                    <a:pt x="510" y="338"/>
                    <a:pt x="496" y="283"/>
                    <a:pt x="476" y="236"/>
                  </a:cubicBezTo>
                  <a:lnTo>
                    <a:pt x="476" y="236"/>
                  </a:lnTo>
                  <a:cubicBezTo>
                    <a:pt x="476" y="139"/>
                    <a:pt x="418" y="57"/>
                    <a:pt x="335" y="20"/>
                  </a:cubicBezTo>
                  <a:lnTo>
                    <a:pt x="335" y="20"/>
                  </a:lnTo>
                  <a:cubicBezTo>
                    <a:pt x="305" y="7"/>
                    <a:pt x="274" y="0"/>
                    <a:pt x="240" y="0"/>
                  </a:cubicBezTo>
                  <a:lnTo>
                    <a:pt x="235" y="0"/>
                  </a:lnTo>
                  <a:lnTo>
                    <a:pt x="235" y="0"/>
                  </a:lnTo>
                  <a:cubicBezTo>
                    <a:pt x="178" y="0"/>
                    <a:pt x="127" y="20"/>
                    <a:pt x="86" y="53"/>
                  </a:cubicBezTo>
                  <a:lnTo>
                    <a:pt x="85" y="54"/>
                  </a:lnTo>
                  <a:lnTo>
                    <a:pt x="85" y="54"/>
                  </a:lnTo>
                  <a:cubicBezTo>
                    <a:pt x="33" y="97"/>
                    <a:pt x="0" y="162"/>
                    <a:pt x="0" y="23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9567B97D-B557-BB4E-8A7A-285F1B9E0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9205" y="7413900"/>
              <a:ext cx="241945" cy="239066"/>
            </a:xfrm>
            <a:custGeom>
              <a:avLst/>
              <a:gdLst>
                <a:gd name="T0" fmla="*/ 46 w 372"/>
                <a:gd name="T1" fmla="*/ 0 h 365"/>
                <a:gd name="T2" fmla="*/ 46 w 372"/>
                <a:gd name="T3" fmla="*/ 0 h 365"/>
                <a:gd name="T4" fmla="*/ 371 w 372"/>
                <a:gd name="T5" fmla="*/ 242 h 365"/>
                <a:gd name="T6" fmla="*/ 371 w 372"/>
                <a:gd name="T7" fmla="*/ 242 h 365"/>
                <a:gd name="T8" fmla="*/ 169 w 372"/>
                <a:gd name="T9" fmla="*/ 348 h 365"/>
                <a:gd name="T10" fmla="*/ 165 w 372"/>
                <a:gd name="T11" fmla="*/ 347 h 365"/>
                <a:gd name="T12" fmla="*/ 165 w 372"/>
                <a:gd name="T13" fmla="*/ 347 h 365"/>
                <a:gd name="T14" fmla="*/ 19 w 372"/>
                <a:gd name="T15" fmla="*/ 131 h 365"/>
                <a:gd name="T16" fmla="*/ 46 w 372"/>
                <a:gd name="T1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365">
                  <a:moveTo>
                    <a:pt x="46" y="0"/>
                  </a:moveTo>
                  <a:lnTo>
                    <a:pt x="46" y="0"/>
                  </a:lnTo>
                  <a:cubicBezTo>
                    <a:pt x="132" y="115"/>
                    <a:pt x="233" y="219"/>
                    <a:pt x="371" y="242"/>
                  </a:cubicBezTo>
                  <a:lnTo>
                    <a:pt x="371" y="242"/>
                  </a:lnTo>
                  <a:cubicBezTo>
                    <a:pt x="337" y="318"/>
                    <a:pt x="254" y="364"/>
                    <a:pt x="169" y="348"/>
                  </a:cubicBezTo>
                  <a:lnTo>
                    <a:pt x="165" y="347"/>
                  </a:lnTo>
                  <a:lnTo>
                    <a:pt x="165" y="347"/>
                  </a:lnTo>
                  <a:cubicBezTo>
                    <a:pt x="65" y="328"/>
                    <a:pt x="0" y="231"/>
                    <a:pt x="19" y="131"/>
                  </a:cubicBezTo>
                  <a:lnTo>
                    <a:pt x="46" y="0"/>
                  </a:lnTo>
                </a:path>
              </a:pathLst>
            </a:custGeom>
            <a:solidFill>
              <a:srgbClr val="FFCDA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42FE4028-BC26-9449-893E-603B85B6E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8008" y="6869523"/>
              <a:ext cx="342755" cy="702794"/>
            </a:xfrm>
            <a:custGeom>
              <a:avLst/>
              <a:gdLst>
                <a:gd name="T0" fmla="*/ 0 w 524"/>
                <a:gd name="T1" fmla="*/ 834 h 1077"/>
                <a:gd name="T2" fmla="*/ 138 w 524"/>
                <a:gd name="T3" fmla="*/ 165 h 1077"/>
                <a:gd name="T4" fmla="*/ 138 w 524"/>
                <a:gd name="T5" fmla="*/ 165 h 1077"/>
                <a:gd name="T6" fmla="*/ 354 w 524"/>
                <a:gd name="T7" fmla="*/ 19 h 1077"/>
                <a:gd name="T8" fmla="*/ 358 w 524"/>
                <a:gd name="T9" fmla="*/ 20 h 1077"/>
                <a:gd name="T10" fmla="*/ 358 w 524"/>
                <a:gd name="T11" fmla="*/ 20 h 1077"/>
                <a:gd name="T12" fmla="*/ 504 w 524"/>
                <a:gd name="T13" fmla="*/ 235 h 1077"/>
                <a:gd name="T14" fmla="*/ 338 w 524"/>
                <a:gd name="T15" fmla="*/ 1035 h 1077"/>
                <a:gd name="T16" fmla="*/ 338 w 524"/>
                <a:gd name="T17" fmla="*/ 1035 h 1077"/>
                <a:gd name="T18" fmla="*/ 325 w 524"/>
                <a:gd name="T19" fmla="*/ 1076 h 1077"/>
                <a:gd name="T20" fmla="*/ 325 w 524"/>
                <a:gd name="T21" fmla="*/ 1076 h 1077"/>
                <a:gd name="T22" fmla="*/ 0 w 524"/>
                <a:gd name="T23" fmla="*/ 834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4" h="1077">
                  <a:moveTo>
                    <a:pt x="0" y="834"/>
                  </a:moveTo>
                  <a:lnTo>
                    <a:pt x="138" y="165"/>
                  </a:lnTo>
                  <a:lnTo>
                    <a:pt x="138" y="165"/>
                  </a:lnTo>
                  <a:cubicBezTo>
                    <a:pt x="158" y="65"/>
                    <a:pt x="254" y="0"/>
                    <a:pt x="354" y="19"/>
                  </a:cubicBezTo>
                  <a:lnTo>
                    <a:pt x="358" y="20"/>
                  </a:lnTo>
                  <a:lnTo>
                    <a:pt x="358" y="20"/>
                  </a:lnTo>
                  <a:cubicBezTo>
                    <a:pt x="458" y="39"/>
                    <a:pt x="523" y="136"/>
                    <a:pt x="504" y="235"/>
                  </a:cubicBezTo>
                  <a:lnTo>
                    <a:pt x="338" y="1035"/>
                  </a:lnTo>
                  <a:lnTo>
                    <a:pt x="338" y="1035"/>
                  </a:lnTo>
                  <a:cubicBezTo>
                    <a:pt x="336" y="1050"/>
                    <a:pt x="331" y="1063"/>
                    <a:pt x="325" y="1076"/>
                  </a:cubicBezTo>
                  <a:lnTo>
                    <a:pt x="325" y="1076"/>
                  </a:lnTo>
                  <a:cubicBezTo>
                    <a:pt x="187" y="1053"/>
                    <a:pt x="86" y="949"/>
                    <a:pt x="0" y="834"/>
                  </a:cubicBezTo>
                </a:path>
              </a:pathLst>
            </a:custGeom>
            <a:solidFill>
              <a:srgbClr val="25B4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D1F0396F-7C8D-2846-BCBC-AD6BCE25E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7996" y="7409237"/>
              <a:ext cx="1079712" cy="536376"/>
            </a:xfrm>
            <a:custGeom>
              <a:avLst/>
              <a:gdLst>
                <a:gd name="connsiteX0" fmla="*/ 976508 w 1079712"/>
                <a:gd name="connsiteY0" fmla="*/ 1332 h 536376"/>
                <a:gd name="connsiteX1" fmla="*/ 1075712 w 1079712"/>
                <a:gd name="connsiteY1" fmla="*/ 90233 h 536376"/>
                <a:gd name="connsiteX2" fmla="*/ 1075712 w 1079712"/>
                <a:gd name="connsiteY2" fmla="*/ 92853 h 536376"/>
                <a:gd name="connsiteX3" fmla="*/ 989650 w 1079712"/>
                <a:gd name="connsiteY3" fmla="*/ 239597 h 536376"/>
                <a:gd name="connsiteX4" fmla="*/ 455020 w 1079712"/>
                <a:gd name="connsiteY4" fmla="*/ 335243 h 536376"/>
                <a:gd name="connsiteX5" fmla="*/ 453997 w 1079712"/>
                <a:gd name="connsiteY5" fmla="*/ 332613 h 536376"/>
                <a:gd name="connsiteX6" fmla="*/ 450007 w 1079712"/>
                <a:gd name="connsiteY6" fmla="*/ 337699 h 536376"/>
                <a:gd name="connsiteX7" fmla="*/ 322453 w 1079712"/>
                <a:gd name="connsiteY7" fmla="*/ 451040 h 536376"/>
                <a:gd name="connsiteX8" fmla="*/ 255079 w 1079712"/>
                <a:gd name="connsiteY8" fmla="*/ 485108 h 536376"/>
                <a:gd name="connsiteX9" fmla="*/ 159577 w 1079712"/>
                <a:gd name="connsiteY9" fmla="*/ 526383 h 536376"/>
                <a:gd name="connsiteX10" fmla="*/ 127525 w 1079712"/>
                <a:gd name="connsiteY10" fmla="*/ 536210 h 536376"/>
                <a:gd name="connsiteX11" fmla="*/ 100706 w 1079712"/>
                <a:gd name="connsiteY11" fmla="*/ 532934 h 536376"/>
                <a:gd name="connsiteX12" fmla="*/ 1280 w 1079712"/>
                <a:gd name="connsiteY12" fmla="*/ 473315 h 536376"/>
                <a:gd name="connsiteX13" fmla="*/ 85662 w 1079712"/>
                <a:gd name="connsiteY13" fmla="*/ 405835 h 536376"/>
                <a:gd name="connsiteX14" fmla="*/ 170697 w 1079712"/>
                <a:gd name="connsiteY14" fmla="*/ 350802 h 536376"/>
                <a:gd name="connsiteX15" fmla="*/ 218530 w 1079712"/>
                <a:gd name="connsiteY15" fmla="*/ 310920 h 536376"/>
                <a:gd name="connsiteX16" fmla="*/ 229488 w 1079712"/>
                <a:gd name="connsiteY16" fmla="*/ 301144 h 536376"/>
                <a:gd name="connsiteX17" fmla="*/ 215378 w 1079712"/>
                <a:gd name="connsiteY17" fmla="*/ 298201 h 536376"/>
                <a:gd name="connsiteX18" fmla="*/ 166682 w 1079712"/>
                <a:gd name="connsiteY18" fmla="*/ 293901 h 536376"/>
                <a:gd name="connsiteX19" fmla="*/ 123616 w 1079712"/>
                <a:gd name="connsiteY19" fmla="*/ 307796 h 536376"/>
                <a:gd name="connsiteX20" fmla="*/ 79896 w 1079712"/>
                <a:gd name="connsiteY20" fmla="*/ 309119 h 536376"/>
                <a:gd name="connsiteX21" fmla="*/ 62278 w 1079712"/>
                <a:gd name="connsiteY21" fmla="*/ 272726 h 536376"/>
                <a:gd name="connsiteX22" fmla="*/ 166682 w 1079712"/>
                <a:gd name="connsiteY22" fmla="*/ 240965 h 536376"/>
                <a:gd name="connsiteX23" fmla="*/ 215622 w 1079712"/>
                <a:gd name="connsiteY23" fmla="*/ 221776 h 536376"/>
                <a:gd name="connsiteX24" fmla="*/ 265867 w 1079712"/>
                <a:gd name="connsiteY24" fmla="*/ 218468 h 536376"/>
                <a:gd name="connsiteX25" fmla="*/ 410076 w 1079712"/>
                <a:gd name="connsiteY25" fmla="*/ 218468 h 536376"/>
                <a:gd name="connsiteX26" fmla="*/ 410402 w 1079712"/>
                <a:gd name="connsiteY26" fmla="*/ 220602 h 536376"/>
                <a:gd name="connsiteX27" fmla="*/ 411414 w 1079712"/>
                <a:gd name="connsiteY27" fmla="*/ 220427 h 536376"/>
                <a:gd name="connsiteX28" fmla="*/ 412332 w 1079712"/>
                <a:gd name="connsiteY28" fmla="*/ 220563 h 536376"/>
                <a:gd name="connsiteX29" fmla="*/ 929015 w 1079712"/>
                <a:gd name="connsiteY29" fmla="*/ 3758 h 536376"/>
                <a:gd name="connsiteX30" fmla="*/ 976508 w 1079712"/>
                <a:gd name="connsiteY30" fmla="*/ 1332 h 5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79712" h="536376">
                  <a:moveTo>
                    <a:pt x="976508" y="1332"/>
                  </a:moveTo>
                  <a:cubicBezTo>
                    <a:pt x="1022779" y="8303"/>
                    <a:pt x="1062999" y="42082"/>
                    <a:pt x="1075712" y="90233"/>
                  </a:cubicBezTo>
                  <a:lnTo>
                    <a:pt x="1075712" y="92853"/>
                  </a:lnTo>
                  <a:cubicBezTo>
                    <a:pt x="1092664" y="157709"/>
                    <a:pt x="1054197" y="223220"/>
                    <a:pt x="989650" y="239597"/>
                  </a:cubicBezTo>
                  <a:lnTo>
                    <a:pt x="455020" y="335243"/>
                  </a:lnTo>
                  <a:lnTo>
                    <a:pt x="453997" y="332613"/>
                  </a:lnTo>
                  <a:lnTo>
                    <a:pt x="450007" y="337699"/>
                  </a:lnTo>
                  <a:cubicBezTo>
                    <a:pt x="402910" y="365871"/>
                    <a:pt x="369550" y="420248"/>
                    <a:pt x="322453" y="451040"/>
                  </a:cubicBezTo>
                  <a:cubicBezTo>
                    <a:pt x="301521" y="464798"/>
                    <a:pt x="277973" y="474626"/>
                    <a:pt x="255079" y="485108"/>
                  </a:cubicBezTo>
                  <a:cubicBezTo>
                    <a:pt x="223027" y="498211"/>
                    <a:pt x="190975" y="512624"/>
                    <a:pt x="159577" y="526383"/>
                  </a:cubicBezTo>
                  <a:cubicBezTo>
                    <a:pt x="149111" y="530314"/>
                    <a:pt x="138645" y="535555"/>
                    <a:pt x="127525" y="536210"/>
                  </a:cubicBezTo>
                  <a:cubicBezTo>
                    <a:pt x="118368" y="536865"/>
                    <a:pt x="109864" y="535555"/>
                    <a:pt x="100706" y="532934"/>
                  </a:cubicBezTo>
                  <a:cubicBezTo>
                    <a:pt x="82391" y="529658"/>
                    <a:pt x="1934" y="499521"/>
                    <a:pt x="1280" y="473315"/>
                  </a:cubicBezTo>
                  <a:cubicBezTo>
                    <a:pt x="-9840" y="457592"/>
                    <a:pt x="54264" y="425489"/>
                    <a:pt x="85662" y="405835"/>
                  </a:cubicBezTo>
                  <a:cubicBezTo>
                    <a:pt x="120984" y="384215"/>
                    <a:pt x="134721" y="371112"/>
                    <a:pt x="170697" y="350802"/>
                  </a:cubicBezTo>
                  <a:cubicBezTo>
                    <a:pt x="189013" y="340647"/>
                    <a:pt x="203894" y="325906"/>
                    <a:pt x="218530" y="310920"/>
                  </a:cubicBezTo>
                  <a:lnTo>
                    <a:pt x="229488" y="301144"/>
                  </a:lnTo>
                  <a:lnTo>
                    <a:pt x="215378" y="298201"/>
                  </a:lnTo>
                  <a:cubicBezTo>
                    <a:pt x="199146" y="294231"/>
                    <a:pt x="182996" y="291254"/>
                    <a:pt x="166682" y="293901"/>
                  </a:cubicBezTo>
                  <a:cubicBezTo>
                    <a:pt x="151674" y="296547"/>
                    <a:pt x="137971" y="303164"/>
                    <a:pt x="123616" y="307796"/>
                  </a:cubicBezTo>
                  <a:cubicBezTo>
                    <a:pt x="109912" y="312428"/>
                    <a:pt x="94252" y="315075"/>
                    <a:pt x="79896" y="309119"/>
                  </a:cubicBezTo>
                  <a:cubicBezTo>
                    <a:pt x="66193" y="303826"/>
                    <a:pt x="56405" y="286622"/>
                    <a:pt x="62278" y="272726"/>
                  </a:cubicBezTo>
                  <a:cubicBezTo>
                    <a:pt x="97514" y="264124"/>
                    <a:pt x="132751" y="255523"/>
                    <a:pt x="166682" y="240965"/>
                  </a:cubicBezTo>
                  <a:cubicBezTo>
                    <a:pt x="182996" y="234348"/>
                    <a:pt x="198656" y="225747"/>
                    <a:pt x="215622" y="221776"/>
                  </a:cubicBezTo>
                  <a:cubicBezTo>
                    <a:pt x="231935" y="217806"/>
                    <a:pt x="248901" y="218468"/>
                    <a:pt x="265867" y="218468"/>
                  </a:cubicBezTo>
                  <a:cubicBezTo>
                    <a:pt x="323942" y="219791"/>
                    <a:pt x="352001" y="217806"/>
                    <a:pt x="410076" y="218468"/>
                  </a:cubicBezTo>
                  <a:lnTo>
                    <a:pt x="410402" y="220602"/>
                  </a:lnTo>
                  <a:lnTo>
                    <a:pt x="411414" y="220427"/>
                  </a:lnTo>
                  <a:lnTo>
                    <a:pt x="412332" y="220563"/>
                  </a:lnTo>
                  <a:lnTo>
                    <a:pt x="929015" y="3758"/>
                  </a:lnTo>
                  <a:cubicBezTo>
                    <a:pt x="944989" y="-336"/>
                    <a:pt x="961085" y="-991"/>
                    <a:pt x="976508" y="133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C31279FB-9D92-BE4E-8F3C-9BE55933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2085" y="6771593"/>
              <a:ext cx="953381" cy="1425749"/>
            </a:xfrm>
            <a:custGeom>
              <a:avLst/>
              <a:gdLst>
                <a:gd name="T0" fmla="*/ 133 w 1459"/>
                <a:gd name="T1" fmla="*/ 1190 h 2185"/>
                <a:gd name="T2" fmla="*/ 133 w 1459"/>
                <a:gd name="T3" fmla="*/ 1190 h 2185"/>
                <a:gd name="T4" fmla="*/ 197 w 1459"/>
                <a:gd name="T5" fmla="*/ 1266 h 2185"/>
                <a:gd name="T6" fmla="*/ 197 w 1459"/>
                <a:gd name="T7" fmla="*/ 1266 h 2185"/>
                <a:gd name="T8" fmla="*/ 222 w 1459"/>
                <a:gd name="T9" fmla="*/ 1378 h 2185"/>
                <a:gd name="T10" fmla="*/ 222 w 1459"/>
                <a:gd name="T11" fmla="*/ 1378 h 2185"/>
                <a:gd name="T12" fmla="*/ 225 w 1459"/>
                <a:gd name="T13" fmla="*/ 1659 h 2185"/>
                <a:gd name="T14" fmla="*/ 224 w 1459"/>
                <a:gd name="T15" fmla="*/ 1688 h 2185"/>
                <a:gd name="T16" fmla="*/ 224 w 1459"/>
                <a:gd name="T17" fmla="*/ 1688 h 2185"/>
                <a:gd name="T18" fmla="*/ 257 w 1459"/>
                <a:gd name="T19" fmla="*/ 1907 h 2185"/>
                <a:gd name="T20" fmla="*/ 257 w 1459"/>
                <a:gd name="T21" fmla="*/ 1907 h 2185"/>
                <a:gd name="T22" fmla="*/ 313 w 1459"/>
                <a:gd name="T23" fmla="*/ 1977 h 2185"/>
                <a:gd name="T24" fmla="*/ 313 w 1459"/>
                <a:gd name="T25" fmla="*/ 1977 h 2185"/>
                <a:gd name="T26" fmla="*/ 874 w 1459"/>
                <a:gd name="T27" fmla="*/ 2141 h 2185"/>
                <a:gd name="T28" fmla="*/ 874 w 1459"/>
                <a:gd name="T29" fmla="*/ 2141 h 2185"/>
                <a:gd name="T30" fmla="*/ 1062 w 1459"/>
                <a:gd name="T31" fmla="*/ 2024 h 2185"/>
                <a:gd name="T32" fmla="*/ 1062 w 1459"/>
                <a:gd name="T33" fmla="*/ 2024 h 2185"/>
                <a:gd name="T34" fmla="*/ 1092 w 1459"/>
                <a:gd name="T35" fmla="*/ 1913 h 2185"/>
                <a:gd name="T36" fmla="*/ 1092 w 1459"/>
                <a:gd name="T37" fmla="*/ 1913 h 2185"/>
                <a:gd name="T38" fmla="*/ 1096 w 1459"/>
                <a:gd name="T39" fmla="*/ 1846 h 2185"/>
                <a:gd name="T40" fmla="*/ 1099 w 1459"/>
                <a:gd name="T41" fmla="*/ 1822 h 2185"/>
                <a:gd name="T42" fmla="*/ 1099 w 1459"/>
                <a:gd name="T43" fmla="*/ 1822 h 2185"/>
                <a:gd name="T44" fmla="*/ 1271 w 1459"/>
                <a:gd name="T45" fmla="*/ 1323 h 2185"/>
                <a:gd name="T46" fmla="*/ 1280 w 1459"/>
                <a:gd name="T47" fmla="*/ 1309 h 2185"/>
                <a:gd name="T48" fmla="*/ 1280 w 1459"/>
                <a:gd name="T49" fmla="*/ 1309 h 2185"/>
                <a:gd name="T50" fmla="*/ 1458 w 1459"/>
                <a:gd name="T51" fmla="*/ 851 h 2185"/>
                <a:gd name="T52" fmla="*/ 1458 w 1459"/>
                <a:gd name="T53" fmla="*/ 851 h 2185"/>
                <a:gd name="T54" fmla="*/ 794 w 1459"/>
                <a:gd name="T55" fmla="*/ 86 h 2185"/>
                <a:gd name="T56" fmla="*/ 794 w 1459"/>
                <a:gd name="T57" fmla="*/ 86 h 2185"/>
                <a:gd name="T58" fmla="*/ 513 w 1459"/>
                <a:gd name="T59" fmla="*/ 4 h 2185"/>
                <a:gd name="T60" fmla="*/ 513 w 1459"/>
                <a:gd name="T61" fmla="*/ 4 h 2185"/>
                <a:gd name="T62" fmla="*/ 259 w 1459"/>
                <a:gd name="T63" fmla="*/ 122 h 2185"/>
                <a:gd name="T64" fmla="*/ 259 w 1459"/>
                <a:gd name="T65" fmla="*/ 122 h 2185"/>
                <a:gd name="T66" fmla="*/ 202 w 1459"/>
                <a:gd name="T67" fmla="*/ 472 h 2185"/>
                <a:gd name="T68" fmla="*/ 202 w 1459"/>
                <a:gd name="T69" fmla="*/ 472 h 2185"/>
                <a:gd name="T70" fmla="*/ 51 w 1459"/>
                <a:gd name="T71" fmla="*/ 776 h 2185"/>
                <a:gd name="T72" fmla="*/ 51 w 1459"/>
                <a:gd name="T73" fmla="*/ 776 h 2185"/>
                <a:gd name="T74" fmla="*/ 133 w 1459"/>
                <a:gd name="T75" fmla="*/ 1190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9" h="2185">
                  <a:moveTo>
                    <a:pt x="133" y="1190"/>
                  </a:moveTo>
                  <a:lnTo>
                    <a:pt x="133" y="1190"/>
                  </a:lnTo>
                  <a:cubicBezTo>
                    <a:pt x="155" y="1215"/>
                    <a:pt x="181" y="1237"/>
                    <a:pt x="197" y="1266"/>
                  </a:cubicBezTo>
                  <a:lnTo>
                    <a:pt x="197" y="1266"/>
                  </a:lnTo>
                  <a:cubicBezTo>
                    <a:pt x="216" y="1299"/>
                    <a:pt x="219" y="1339"/>
                    <a:pt x="222" y="1378"/>
                  </a:cubicBezTo>
                  <a:lnTo>
                    <a:pt x="222" y="1378"/>
                  </a:lnTo>
                  <a:cubicBezTo>
                    <a:pt x="227" y="1472"/>
                    <a:pt x="229" y="1565"/>
                    <a:pt x="225" y="1659"/>
                  </a:cubicBezTo>
                  <a:lnTo>
                    <a:pt x="224" y="1688"/>
                  </a:lnTo>
                  <a:lnTo>
                    <a:pt x="224" y="1688"/>
                  </a:lnTo>
                  <a:cubicBezTo>
                    <a:pt x="222" y="1764"/>
                    <a:pt x="221" y="1842"/>
                    <a:pt x="257" y="1907"/>
                  </a:cubicBezTo>
                  <a:lnTo>
                    <a:pt x="257" y="1907"/>
                  </a:lnTo>
                  <a:cubicBezTo>
                    <a:pt x="272" y="1933"/>
                    <a:pt x="291" y="1956"/>
                    <a:pt x="313" y="1977"/>
                  </a:cubicBezTo>
                  <a:lnTo>
                    <a:pt x="313" y="1977"/>
                  </a:lnTo>
                  <a:cubicBezTo>
                    <a:pt x="456" y="2121"/>
                    <a:pt x="675" y="2184"/>
                    <a:pt x="874" y="2141"/>
                  </a:cubicBezTo>
                  <a:lnTo>
                    <a:pt x="874" y="2141"/>
                  </a:lnTo>
                  <a:cubicBezTo>
                    <a:pt x="948" y="2125"/>
                    <a:pt x="1024" y="2091"/>
                    <a:pt x="1062" y="2024"/>
                  </a:cubicBezTo>
                  <a:lnTo>
                    <a:pt x="1062" y="2024"/>
                  </a:lnTo>
                  <a:cubicBezTo>
                    <a:pt x="1081" y="1991"/>
                    <a:pt x="1088" y="1952"/>
                    <a:pt x="1092" y="1913"/>
                  </a:cubicBezTo>
                  <a:lnTo>
                    <a:pt x="1092" y="1913"/>
                  </a:lnTo>
                  <a:cubicBezTo>
                    <a:pt x="1094" y="1891"/>
                    <a:pt x="1095" y="1868"/>
                    <a:pt x="1096" y="1846"/>
                  </a:cubicBezTo>
                  <a:lnTo>
                    <a:pt x="1099" y="1822"/>
                  </a:lnTo>
                  <a:lnTo>
                    <a:pt x="1099" y="1822"/>
                  </a:lnTo>
                  <a:cubicBezTo>
                    <a:pt x="1114" y="1645"/>
                    <a:pt x="1174" y="1472"/>
                    <a:pt x="1271" y="1323"/>
                  </a:cubicBezTo>
                  <a:lnTo>
                    <a:pt x="1280" y="1309"/>
                  </a:lnTo>
                  <a:lnTo>
                    <a:pt x="1280" y="1309"/>
                  </a:lnTo>
                  <a:cubicBezTo>
                    <a:pt x="1348" y="1207"/>
                    <a:pt x="1458" y="974"/>
                    <a:pt x="1458" y="851"/>
                  </a:cubicBezTo>
                  <a:lnTo>
                    <a:pt x="1458" y="851"/>
                  </a:lnTo>
                  <a:cubicBezTo>
                    <a:pt x="1458" y="547"/>
                    <a:pt x="866" y="118"/>
                    <a:pt x="794" y="86"/>
                  </a:cubicBezTo>
                  <a:lnTo>
                    <a:pt x="794" y="86"/>
                  </a:lnTo>
                  <a:cubicBezTo>
                    <a:pt x="704" y="47"/>
                    <a:pt x="611" y="8"/>
                    <a:pt x="513" y="4"/>
                  </a:cubicBezTo>
                  <a:lnTo>
                    <a:pt x="513" y="4"/>
                  </a:lnTo>
                  <a:cubicBezTo>
                    <a:pt x="415" y="0"/>
                    <a:pt x="310" y="38"/>
                    <a:pt x="259" y="122"/>
                  </a:cubicBezTo>
                  <a:lnTo>
                    <a:pt x="259" y="122"/>
                  </a:lnTo>
                  <a:cubicBezTo>
                    <a:pt x="196" y="224"/>
                    <a:pt x="230" y="357"/>
                    <a:pt x="202" y="472"/>
                  </a:cubicBezTo>
                  <a:lnTo>
                    <a:pt x="202" y="472"/>
                  </a:lnTo>
                  <a:cubicBezTo>
                    <a:pt x="173" y="582"/>
                    <a:pt x="91" y="670"/>
                    <a:pt x="51" y="776"/>
                  </a:cubicBezTo>
                  <a:lnTo>
                    <a:pt x="51" y="776"/>
                  </a:lnTo>
                  <a:cubicBezTo>
                    <a:pt x="0" y="915"/>
                    <a:pt x="32" y="1082"/>
                    <a:pt x="133" y="1190"/>
                  </a:cubicBezTo>
                </a:path>
              </a:pathLst>
            </a:custGeom>
            <a:solidFill>
              <a:srgbClr val="50BCB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9F441918-35CF-2946-B4DF-6E5B40C21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34841" y="6834960"/>
              <a:ext cx="319713" cy="192979"/>
            </a:xfrm>
            <a:custGeom>
              <a:avLst/>
              <a:gdLst>
                <a:gd name="T0" fmla="*/ 0 w 489"/>
                <a:gd name="T1" fmla="*/ 142 h 297"/>
                <a:gd name="T2" fmla="*/ 3 w 489"/>
                <a:gd name="T3" fmla="*/ 163 h 297"/>
                <a:gd name="T4" fmla="*/ 11 w 489"/>
                <a:gd name="T5" fmla="*/ 182 h 297"/>
                <a:gd name="T6" fmla="*/ 11 w 489"/>
                <a:gd name="T7" fmla="*/ 182 h 297"/>
                <a:gd name="T8" fmla="*/ 72 w 489"/>
                <a:gd name="T9" fmla="*/ 241 h 297"/>
                <a:gd name="T10" fmla="*/ 72 w 489"/>
                <a:gd name="T11" fmla="*/ 241 h 297"/>
                <a:gd name="T12" fmla="*/ 417 w 489"/>
                <a:gd name="T13" fmla="*/ 241 h 297"/>
                <a:gd name="T14" fmla="*/ 417 w 489"/>
                <a:gd name="T15" fmla="*/ 241 h 297"/>
                <a:gd name="T16" fmla="*/ 488 w 489"/>
                <a:gd name="T17" fmla="*/ 142 h 297"/>
                <a:gd name="T18" fmla="*/ 488 w 489"/>
                <a:gd name="T19" fmla="*/ 142 h 297"/>
                <a:gd name="T20" fmla="*/ 417 w 489"/>
                <a:gd name="T21" fmla="*/ 42 h 297"/>
                <a:gd name="T22" fmla="*/ 417 w 489"/>
                <a:gd name="T23" fmla="*/ 42 h 297"/>
                <a:gd name="T24" fmla="*/ 345 w 489"/>
                <a:gd name="T25" fmla="*/ 13 h 297"/>
                <a:gd name="T26" fmla="*/ 345 w 489"/>
                <a:gd name="T27" fmla="*/ 13 h 297"/>
                <a:gd name="T28" fmla="*/ 311 w 489"/>
                <a:gd name="T29" fmla="*/ 6 h 297"/>
                <a:gd name="T30" fmla="*/ 302 w 489"/>
                <a:gd name="T31" fmla="*/ 5 h 297"/>
                <a:gd name="T32" fmla="*/ 302 w 489"/>
                <a:gd name="T33" fmla="*/ 5 h 297"/>
                <a:gd name="T34" fmla="*/ 238 w 489"/>
                <a:gd name="T35" fmla="*/ 0 h 297"/>
                <a:gd name="T36" fmla="*/ 238 w 489"/>
                <a:gd name="T37" fmla="*/ 0 h 297"/>
                <a:gd name="T38" fmla="*/ 72 w 489"/>
                <a:gd name="T39" fmla="*/ 42 h 297"/>
                <a:gd name="T40" fmla="*/ 72 w 489"/>
                <a:gd name="T41" fmla="*/ 42 h 297"/>
                <a:gd name="T42" fmla="*/ 32 w 489"/>
                <a:gd name="T43" fmla="*/ 72 h 297"/>
                <a:gd name="T44" fmla="*/ 27 w 489"/>
                <a:gd name="T45" fmla="*/ 77 h 297"/>
                <a:gd name="T46" fmla="*/ 8 w 489"/>
                <a:gd name="T47" fmla="*/ 107 h 297"/>
                <a:gd name="T48" fmla="*/ 8 w 489"/>
                <a:gd name="T49" fmla="*/ 107 h 297"/>
                <a:gd name="T50" fmla="*/ 0 w 489"/>
                <a:gd name="T51" fmla="*/ 14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9" h="297">
                  <a:moveTo>
                    <a:pt x="0" y="142"/>
                  </a:moveTo>
                  <a:lnTo>
                    <a:pt x="3" y="163"/>
                  </a:lnTo>
                  <a:lnTo>
                    <a:pt x="11" y="182"/>
                  </a:lnTo>
                  <a:lnTo>
                    <a:pt x="11" y="182"/>
                  </a:lnTo>
                  <a:cubicBezTo>
                    <a:pt x="22" y="204"/>
                    <a:pt x="42" y="224"/>
                    <a:pt x="72" y="241"/>
                  </a:cubicBezTo>
                  <a:lnTo>
                    <a:pt x="72" y="241"/>
                  </a:lnTo>
                  <a:cubicBezTo>
                    <a:pt x="167" y="296"/>
                    <a:pt x="322" y="296"/>
                    <a:pt x="417" y="241"/>
                  </a:cubicBezTo>
                  <a:lnTo>
                    <a:pt x="417" y="241"/>
                  </a:lnTo>
                  <a:cubicBezTo>
                    <a:pt x="465" y="214"/>
                    <a:pt x="488" y="178"/>
                    <a:pt x="488" y="142"/>
                  </a:cubicBezTo>
                  <a:lnTo>
                    <a:pt x="488" y="142"/>
                  </a:lnTo>
                  <a:cubicBezTo>
                    <a:pt x="488" y="106"/>
                    <a:pt x="465" y="69"/>
                    <a:pt x="417" y="42"/>
                  </a:cubicBezTo>
                  <a:lnTo>
                    <a:pt x="417" y="42"/>
                  </a:lnTo>
                  <a:cubicBezTo>
                    <a:pt x="396" y="29"/>
                    <a:pt x="371" y="20"/>
                    <a:pt x="345" y="13"/>
                  </a:cubicBezTo>
                  <a:lnTo>
                    <a:pt x="345" y="13"/>
                  </a:lnTo>
                  <a:cubicBezTo>
                    <a:pt x="334" y="10"/>
                    <a:pt x="322" y="8"/>
                    <a:pt x="311" y="6"/>
                  </a:cubicBezTo>
                  <a:lnTo>
                    <a:pt x="302" y="5"/>
                  </a:lnTo>
                  <a:lnTo>
                    <a:pt x="302" y="5"/>
                  </a:lnTo>
                  <a:cubicBezTo>
                    <a:pt x="281" y="2"/>
                    <a:pt x="259" y="0"/>
                    <a:pt x="238" y="0"/>
                  </a:cubicBezTo>
                  <a:lnTo>
                    <a:pt x="238" y="0"/>
                  </a:lnTo>
                  <a:cubicBezTo>
                    <a:pt x="177" y="2"/>
                    <a:pt x="118" y="15"/>
                    <a:pt x="72" y="42"/>
                  </a:cubicBezTo>
                  <a:lnTo>
                    <a:pt x="72" y="42"/>
                  </a:lnTo>
                  <a:cubicBezTo>
                    <a:pt x="56" y="51"/>
                    <a:pt x="43" y="61"/>
                    <a:pt x="32" y="72"/>
                  </a:cubicBezTo>
                  <a:lnTo>
                    <a:pt x="27" y="77"/>
                  </a:lnTo>
                  <a:lnTo>
                    <a:pt x="8" y="107"/>
                  </a:lnTo>
                  <a:lnTo>
                    <a:pt x="8" y="107"/>
                  </a:lnTo>
                  <a:cubicBezTo>
                    <a:pt x="3" y="118"/>
                    <a:pt x="0" y="130"/>
                    <a:pt x="0" y="142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F43EF7DA-9257-6D45-A17B-4668A02F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7073" y="7500308"/>
              <a:ext cx="365799" cy="218903"/>
            </a:xfrm>
            <a:custGeom>
              <a:avLst/>
              <a:gdLst>
                <a:gd name="T0" fmla="*/ 253 w 559"/>
                <a:gd name="T1" fmla="*/ 334 h 335"/>
                <a:gd name="T2" fmla="*/ 253 w 559"/>
                <a:gd name="T3" fmla="*/ 334 h 335"/>
                <a:gd name="T4" fmla="*/ 438 w 559"/>
                <a:gd name="T5" fmla="*/ 268 h 335"/>
                <a:gd name="T6" fmla="*/ 438 w 559"/>
                <a:gd name="T7" fmla="*/ 268 h 335"/>
                <a:gd name="T8" fmla="*/ 552 w 559"/>
                <a:gd name="T9" fmla="*/ 0 h 335"/>
                <a:gd name="T10" fmla="*/ 552 w 559"/>
                <a:gd name="T11" fmla="*/ 0 h 335"/>
                <a:gd name="T12" fmla="*/ 322 w 559"/>
                <a:gd name="T13" fmla="*/ 236 h 335"/>
                <a:gd name="T14" fmla="*/ 322 w 559"/>
                <a:gd name="T15" fmla="*/ 236 h 335"/>
                <a:gd name="T16" fmla="*/ 193 w 559"/>
                <a:gd name="T17" fmla="*/ 260 h 335"/>
                <a:gd name="T18" fmla="*/ 193 w 559"/>
                <a:gd name="T19" fmla="*/ 260 h 335"/>
                <a:gd name="T20" fmla="*/ 0 w 559"/>
                <a:gd name="T21" fmla="*/ 198 h 335"/>
                <a:gd name="T22" fmla="*/ 0 w 559"/>
                <a:gd name="T23" fmla="*/ 198 h 335"/>
                <a:gd name="T24" fmla="*/ 155 w 559"/>
                <a:gd name="T25" fmla="*/ 315 h 335"/>
                <a:gd name="T26" fmla="*/ 155 w 559"/>
                <a:gd name="T27" fmla="*/ 315 h 335"/>
                <a:gd name="T28" fmla="*/ 253 w 559"/>
                <a:gd name="T29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9" h="335">
                  <a:moveTo>
                    <a:pt x="253" y="334"/>
                  </a:moveTo>
                  <a:lnTo>
                    <a:pt x="253" y="334"/>
                  </a:lnTo>
                  <a:cubicBezTo>
                    <a:pt x="320" y="334"/>
                    <a:pt x="387" y="310"/>
                    <a:pt x="438" y="268"/>
                  </a:cubicBezTo>
                  <a:lnTo>
                    <a:pt x="438" y="268"/>
                  </a:lnTo>
                  <a:cubicBezTo>
                    <a:pt x="516" y="204"/>
                    <a:pt x="558" y="101"/>
                    <a:pt x="552" y="0"/>
                  </a:cubicBezTo>
                  <a:lnTo>
                    <a:pt x="552" y="0"/>
                  </a:lnTo>
                  <a:cubicBezTo>
                    <a:pt x="510" y="105"/>
                    <a:pt x="427" y="194"/>
                    <a:pt x="322" y="236"/>
                  </a:cubicBezTo>
                  <a:lnTo>
                    <a:pt x="322" y="236"/>
                  </a:lnTo>
                  <a:cubicBezTo>
                    <a:pt x="282" y="251"/>
                    <a:pt x="237" y="260"/>
                    <a:pt x="193" y="260"/>
                  </a:cubicBezTo>
                  <a:lnTo>
                    <a:pt x="193" y="260"/>
                  </a:lnTo>
                  <a:cubicBezTo>
                    <a:pt x="125" y="260"/>
                    <a:pt x="56" y="240"/>
                    <a:pt x="0" y="198"/>
                  </a:cubicBezTo>
                  <a:lnTo>
                    <a:pt x="0" y="198"/>
                  </a:lnTo>
                  <a:cubicBezTo>
                    <a:pt x="44" y="246"/>
                    <a:pt x="94" y="291"/>
                    <a:pt x="155" y="315"/>
                  </a:cubicBezTo>
                  <a:lnTo>
                    <a:pt x="155" y="315"/>
                  </a:lnTo>
                  <a:cubicBezTo>
                    <a:pt x="186" y="328"/>
                    <a:pt x="219" y="334"/>
                    <a:pt x="253" y="334"/>
                  </a:cubicBezTo>
                </a:path>
              </a:pathLst>
            </a:custGeom>
            <a:solidFill>
              <a:srgbClr val="25B4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327EDA99-44E8-3548-B70C-0F3AF1E55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06399" y="7635684"/>
              <a:ext cx="118093" cy="385961"/>
            </a:xfrm>
            <a:custGeom>
              <a:avLst/>
              <a:gdLst>
                <a:gd name="T0" fmla="*/ 0 w 180"/>
                <a:gd name="T1" fmla="*/ 590 h 591"/>
                <a:gd name="T2" fmla="*/ 0 w 180"/>
                <a:gd name="T3" fmla="*/ 590 h 591"/>
                <a:gd name="T4" fmla="*/ 4 w 180"/>
                <a:gd name="T5" fmla="*/ 523 h 591"/>
                <a:gd name="T6" fmla="*/ 4 w 180"/>
                <a:gd name="T7" fmla="*/ 523 h 591"/>
                <a:gd name="T8" fmla="*/ 179 w 180"/>
                <a:gd name="T9" fmla="*/ 0 h 591"/>
                <a:gd name="T10" fmla="*/ 179 w 180"/>
                <a:gd name="T11" fmla="*/ 0 h 591"/>
                <a:gd name="T12" fmla="*/ 7 w 180"/>
                <a:gd name="T13" fmla="*/ 499 h 591"/>
                <a:gd name="T14" fmla="*/ 4 w 180"/>
                <a:gd name="T15" fmla="*/ 523 h 591"/>
                <a:gd name="T16" fmla="*/ 4 w 180"/>
                <a:gd name="T17" fmla="*/ 523 h 591"/>
                <a:gd name="T18" fmla="*/ 0 w 180"/>
                <a:gd name="T19" fmla="*/ 59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591">
                  <a:moveTo>
                    <a:pt x="0" y="590"/>
                  </a:moveTo>
                  <a:lnTo>
                    <a:pt x="0" y="590"/>
                  </a:lnTo>
                  <a:cubicBezTo>
                    <a:pt x="2" y="567"/>
                    <a:pt x="3" y="545"/>
                    <a:pt x="4" y="523"/>
                  </a:cubicBezTo>
                  <a:lnTo>
                    <a:pt x="4" y="523"/>
                  </a:lnTo>
                  <a:cubicBezTo>
                    <a:pt x="17" y="338"/>
                    <a:pt x="78" y="156"/>
                    <a:pt x="179" y="0"/>
                  </a:cubicBezTo>
                  <a:lnTo>
                    <a:pt x="179" y="0"/>
                  </a:lnTo>
                  <a:cubicBezTo>
                    <a:pt x="82" y="149"/>
                    <a:pt x="22" y="322"/>
                    <a:pt x="7" y="499"/>
                  </a:cubicBezTo>
                  <a:lnTo>
                    <a:pt x="4" y="523"/>
                  </a:lnTo>
                  <a:lnTo>
                    <a:pt x="4" y="523"/>
                  </a:lnTo>
                  <a:cubicBezTo>
                    <a:pt x="3" y="545"/>
                    <a:pt x="2" y="567"/>
                    <a:pt x="0" y="590"/>
                  </a:cubicBezTo>
                </a:path>
              </a:pathLst>
            </a:custGeom>
            <a:solidFill>
              <a:srgbClr val="D10F0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65223CFD-19C3-EA41-9E23-EE6942E26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4555" y="7307329"/>
              <a:ext cx="169939" cy="714315"/>
            </a:xfrm>
            <a:custGeom>
              <a:avLst/>
              <a:gdLst>
                <a:gd name="T0" fmla="*/ 79 w 259"/>
                <a:gd name="T1" fmla="*/ 1092 h 1093"/>
                <a:gd name="T2" fmla="*/ 79 w 259"/>
                <a:gd name="T3" fmla="*/ 1092 h 1093"/>
                <a:gd name="T4" fmla="*/ 83 w 259"/>
                <a:gd name="T5" fmla="*/ 1025 h 1093"/>
                <a:gd name="T6" fmla="*/ 86 w 259"/>
                <a:gd name="T7" fmla="*/ 1001 h 1093"/>
                <a:gd name="T8" fmla="*/ 86 w 259"/>
                <a:gd name="T9" fmla="*/ 1001 h 1093"/>
                <a:gd name="T10" fmla="*/ 258 w 259"/>
                <a:gd name="T11" fmla="*/ 502 h 1093"/>
                <a:gd name="T12" fmla="*/ 258 w 259"/>
                <a:gd name="T13" fmla="*/ 502 h 1093"/>
                <a:gd name="T14" fmla="*/ 244 w 259"/>
                <a:gd name="T15" fmla="*/ 436 h 1093"/>
                <a:gd name="T16" fmla="*/ 244 w 259"/>
                <a:gd name="T17" fmla="*/ 436 h 1093"/>
                <a:gd name="T18" fmla="*/ 89 w 259"/>
                <a:gd name="T19" fmla="*/ 0 h 1093"/>
                <a:gd name="T20" fmla="*/ 89 w 259"/>
                <a:gd name="T21" fmla="*/ 0 h 1093"/>
                <a:gd name="T22" fmla="*/ 70 w 259"/>
                <a:gd name="T23" fmla="*/ 830 h 1093"/>
                <a:gd name="T24" fmla="*/ 70 w 259"/>
                <a:gd name="T25" fmla="*/ 830 h 1093"/>
                <a:gd name="T26" fmla="*/ 79 w 259"/>
                <a:gd name="T27" fmla="*/ 1092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1093">
                  <a:moveTo>
                    <a:pt x="79" y="1092"/>
                  </a:moveTo>
                  <a:lnTo>
                    <a:pt x="79" y="1092"/>
                  </a:lnTo>
                  <a:cubicBezTo>
                    <a:pt x="81" y="1069"/>
                    <a:pt x="82" y="1047"/>
                    <a:pt x="83" y="1025"/>
                  </a:cubicBezTo>
                  <a:lnTo>
                    <a:pt x="86" y="1001"/>
                  </a:lnTo>
                  <a:lnTo>
                    <a:pt x="86" y="1001"/>
                  </a:lnTo>
                  <a:cubicBezTo>
                    <a:pt x="101" y="824"/>
                    <a:pt x="161" y="651"/>
                    <a:pt x="258" y="502"/>
                  </a:cubicBezTo>
                  <a:lnTo>
                    <a:pt x="258" y="502"/>
                  </a:lnTo>
                  <a:cubicBezTo>
                    <a:pt x="253" y="480"/>
                    <a:pt x="249" y="458"/>
                    <a:pt x="244" y="436"/>
                  </a:cubicBezTo>
                  <a:lnTo>
                    <a:pt x="244" y="436"/>
                  </a:lnTo>
                  <a:cubicBezTo>
                    <a:pt x="214" y="284"/>
                    <a:pt x="181" y="126"/>
                    <a:pt x="89" y="0"/>
                  </a:cubicBezTo>
                  <a:lnTo>
                    <a:pt x="89" y="0"/>
                  </a:lnTo>
                  <a:cubicBezTo>
                    <a:pt x="0" y="264"/>
                    <a:pt x="98" y="553"/>
                    <a:pt x="70" y="830"/>
                  </a:cubicBezTo>
                  <a:lnTo>
                    <a:pt x="70" y="830"/>
                  </a:lnTo>
                  <a:cubicBezTo>
                    <a:pt x="61" y="918"/>
                    <a:pt x="41" y="1013"/>
                    <a:pt x="79" y="1092"/>
                  </a:cubicBezTo>
                </a:path>
              </a:pathLst>
            </a:custGeom>
            <a:solidFill>
              <a:srgbClr val="25B4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74428E1E-6651-A241-AF62-AA1E3A90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4005" y="7814263"/>
              <a:ext cx="253467" cy="187219"/>
            </a:xfrm>
            <a:custGeom>
              <a:avLst/>
              <a:gdLst>
                <a:gd name="T0" fmla="*/ 367 w 390"/>
                <a:gd name="T1" fmla="*/ 0 h 288"/>
                <a:gd name="T2" fmla="*/ 375 w 390"/>
                <a:gd name="T3" fmla="*/ 66 h 288"/>
                <a:gd name="T4" fmla="*/ 375 w 390"/>
                <a:gd name="T5" fmla="*/ 66 h 288"/>
                <a:gd name="T6" fmla="*/ 218 w 390"/>
                <a:gd name="T7" fmla="*/ 273 h 288"/>
                <a:gd name="T8" fmla="*/ 214 w 390"/>
                <a:gd name="T9" fmla="*/ 274 h 288"/>
                <a:gd name="T10" fmla="*/ 214 w 390"/>
                <a:gd name="T11" fmla="*/ 274 h 288"/>
                <a:gd name="T12" fmla="*/ 7 w 390"/>
                <a:gd name="T13" fmla="*/ 116 h 288"/>
                <a:gd name="T14" fmla="*/ 0 w 390"/>
                <a:gd name="T15" fmla="*/ 61 h 288"/>
                <a:gd name="T16" fmla="*/ 0 w 390"/>
                <a:gd name="T17" fmla="*/ 61 h 288"/>
                <a:gd name="T18" fmla="*/ 367 w 390"/>
                <a:gd name="T1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288">
                  <a:moveTo>
                    <a:pt x="367" y="0"/>
                  </a:moveTo>
                  <a:lnTo>
                    <a:pt x="375" y="66"/>
                  </a:lnTo>
                  <a:lnTo>
                    <a:pt x="375" y="66"/>
                  </a:lnTo>
                  <a:cubicBezTo>
                    <a:pt x="389" y="167"/>
                    <a:pt x="318" y="260"/>
                    <a:pt x="218" y="273"/>
                  </a:cubicBezTo>
                  <a:lnTo>
                    <a:pt x="214" y="274"/>
                  </a:lnTo>
                  <a:lnTo>
                    <a:pt x="214" y="274"/>
                  </a:lnTo>
                  <a:cubicBezTo>
                    <a:pt x="113" y="287"/>
                    <a:pt x="20" y="217"/>
                    <a:pt x="7" y="116"/>
                  </a:cubicBezTo>
                  <a:lnTo>
                    <a:pt x="0" y="61"/>
                  </a:lnTo>
                  <a:lnTo>
                    <a:pt x="0" y="61"/>
                  </a:lnTo>
                  <a:cubicBezTo>
                    <a:pt x="126" y="80"/>
                    <a:pt x="264" y="76"/>
                    <a:pt x="367" y="0"/>
                  </a:cubicBezTo>
                </a:path>
              </a:pathLst>
            </a:custGeom>
            <a:solidFill>
              <a:srgbClr val="FFCDA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0" name="Freeform 74">
              <a:extLst>
                <a:ext uri="{FF2B5EF4-FFF2-40B4-BE49-F238E27FC236}">
                  <a16:creationId xmlns:a16="http://schemas.microsoft.com/office/drawing/2014/main" id="{DA66642F-E641-BB4B-9A62-4933E7EA3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6887" y="7770692"/>
              <a:ext cx="283564" cy="1326086"/>
            </a:xfrm>
            <a:custGeom>
              <a:avLst/>
              <a:gdLst>
                <a:gd name="connsiteX0" fmla="*/ 126474 w 283564"/>
                <a:gd name="connsiteY0" fmla="*/ 97 h 1326086"/>
                <a:gd name="connsiteX1" fmla="*/ 128440 w 283564"/>
                <a:gd name="connsiteY1" fmla="*/ 750 h 1326086"/>
                <a:gd name="connsiteX2" fmla="*/ 243775 w 283564"/>
                <a:gd name="connsiteY2" fmla="*/ 126112 h 1326086"/>
                <a:gd name="connsiteX3" fmla="*/ 186762 w 283564"/>
                <a:gd name="connsiteY3" fmla="*/ 849554 h 1326086"/>
                <a:gd name="connsiteX4" fmla="*/ 182051 w 283564"/>
                <a:gd name="connsiteY4" fmla="*/ 849882 h 1326086"/>
                <a:gd name="connsiteX5" fmla="*/ 188097 w 283564"/>
                <a:gd name="connsiteY5" fmla="*/ 858758 h 1326086"/>
                <a:gd name="connsiteX6" fmla="*/ 258917 w 283564"/>
                <a:gd name="connsiteY6" fmla="*/ 1012802 h 1326086"/>
                <a:gd name="connsiteX7" fmla="*/ 271377 w 283564"/>
                <a:gd name="connsiteY7" fmla="*/ 1087866 h 1326086"/>
                <a:gd name="connsiteX8" fmla="*/ 282525 w 283564"/>
                <a:gd name="connsiteY8" fmla="*/ 1190998 h 1326086"/>
                <a:gd name="connsiteX9" fmla="*/ 282525 w 283564"/>
                <a:gd name="connsiteY9" fmla="*/ 1224287 h 1326086"/>
                <a:gd name="connsiteX10" fmla="*/ 271377 w 283564"/>
                <a:gd name="connsiteY10" fmla="*/ 1249091 h 1326086"/>
                <a:gd name="connsiteX11" fmla="*/ 185474 w 283564"/>
                <a:gd name="connsiteY11" fmla="*/ 1325460 h 1326086"/>
                <a:gd name="connsiteX12" fmla="*/ 145474 w 283564"/>
                <a:gd name="connsiteY12" fmla="*/ 1225593 h 1326086"/>
                <a:gd name="connsiteX13" fmla="*/ 117932 w 283564"/>
                <a:gd name="connsiteY13" fmla="*/ 1128336 h 1326086"/>
                <a:gd name="connsiteX14" fmla="*/ 94080 w 283564"/>
                <a:gd name="connsiteY14" fmla="*/ 1071303 h 1326086"/>
                <a:gd name="connsiteX15" fmla="*/ 87768 w 283564"/>
                <a:gd name="connsiteY15" fmla="*/ 1057212 h 1326086"/>
                <a:gd name="connsiteX16" fmla="*/ 81607 w 283564"/>
                <a:gd name="connsiteY16" fmla="*/ 1068555 h 1326086"/>
                <a:gd name="connsiteX17" fmla="*/ 63366 w 283564"/>
                <a:gd name="connsiteY17" fmla="*/ 1113920 h 1326086"/>
                <a:gd name="connsiteX18" fmla="*/ 63366 w 283564"/>
                <a:gd name="connsiteY18" fmla="*/ 1159121 h 1326086"/>
                <a:gd name="connsiteX19" fmla="*/ 52290 w 283564"/>
                <a:gd name="connsiteY19" fmla="*/ 1201702 h 1326086"/>
                <a:gd name="connsiteX20" fmla="*/ 12549 w 283564"/>
                <a:gd name="connsiteY20" fmla="*/ 1207598 h 1326086"/>
                <a:gd name="connsiteX21" fmla="*/ 13200 w 283564"/>
                <a:gd name="connsiteY21" fmla="*/ 1098853 h 1326086"/>
                <a:gd name="connsiteX22" fmla="*/ 9291 w 283564"/>
                <a:gd name="connsiteY22" fmla="*/ 1045791 h 1326086"/>
                <a:gd name="connsiteX23" fmla="*/ 21670 w 283564"/>
                <a:gd name="connsiteY23" fmla="*/ 996660 h 1326086"/>
                <a:gd name="connsiteX24" fmla="*/ 64017 w 283564"/>
                <a:gd name="connsiteY24" fmla="*/ 858436 h 1326086"/>
                <a:gd name="connsiteX25" fmla="*/ 65784 w 283564"/>
                <a:gd name="connsiteY25" fmla="*/ 858691 h 1326086"/>
                <a:gd name="connsiteX26" fmla="*/ 66136 w 283564"/>
                <a:gd name="connsiteY26" fmla="*/ 857954 h 1326086"/>
                <a:gd name="connsiteX27" fmla="*/ 64875 w 283564"/>
                <a:gd name="connsiteY27" fmla="*/ 858042 h 1326086"/>
                <a:gd name="connsiteX28" fmla="*/ 0 w 283564"/>
                <a:gd name="connsiteY28" fmla="*/ 115012 h 1326086"/>
                <a:gd name="connsiteX29" fmla="*/ 126474 w 283564"/>
                <a:gd name="connsiteY29" fmla="*/ 97 h 132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3564" h="1326086">
                  <a:moveTo>
                    <a:pt x="126474" y="97"/>
                  </a:moveTo>
                  <a:lnTo>
                    <a:pt x="128440" y="750"/>
                  </a:lnTo>
                  <a:cubicBezTo>
                    <a:pt x="195281" y="4015"/>
                    <a:pt x="247051" y="59513"/>
                    <a:pt x="243775" y="126112"/>
                  </a:cubicBezTo>
                  <a:lnTo>
                    <a:pt x="186762" y="849554"/>
                  </a:lnTo>
                  <a:lnTo>
                    <a:pt x="182051" y="849882"/>
                  </a:lnTo>
                  <a:lnTo>
                    <a:pt x="188097" y="858758"/>
                  </a:lnTo>
                  <a:cubicBezTo>
                    <a:pt x="201212" y="912282"/>
                    <a:pt x="243181" y="959278"/>
                    <a:pt x="258917" y="1012802"/>
                  </a:cubicBezTo>
                  <a:cubicBezTo>
                    <a:pt x="266129" y="1037606"/>
                    <a:pt x="268753" y="1063062"/>
                    <a:pt x="271377" y="1087866"/>
                  </a:cubicBezTo>
                  <a:cubicBezTo>
                    <a:pt x="275309" y="1122461"/>
                    <a:pt x="279245" y="1157056"/>
                    <a:pt x="282525" y="1190998"/>
                  </a:cubicBezTo>
                  <a:cubicBezTo>
                    <a:pt x="283181" y="1202094"/>
                    <a:pt x="284493" y="1213191"/>
                    <a:pt x="282525" y="1224287"/>
                  </a:cubicBezTo>
                  <a:cubicBezTo>
                    <a:pt x="280557" y="1232773"/>
                    <a:pt x="275965" y="1241258"/>
                    <a:pt x="271377" y="1249091"/>
                  </a:cubicBezTo>
                  <a:cubicBezTo>
                    <a:pt x="262853" y="1265409"/>
                    <a:pt x="210393" y="1333293"/>
                    <a:pt x="185474" y="1325460"/>
                  </a:cubicBezTo>
                  <a:cubicBezTo>
                    <a:pt x="166457" y="1331988"/>
                    <a:pt x="155310" y="1261493"/>
                    <a:pt x="145474" y="1225593"/>
                  </a:cubicBezTo>
                  <a:cubicBezTo>
                    <a:pt x="134982" y="1185776"/>
                    <a:pt x="126457" y="1168805"/>
                    <a:pt x="117932" y="1128336"/>
                  </a:cubicBezTo>
                  <a:cubicBezTo>
                    <a:pt x="113670" y="1108101"/>
                    <a:pt x="103998" y="1089661"/>
                    <a:pt x="94080" y="1071303"/>
                  </a:cubicBezTo>
                  <a:lnTo>
                    <a:pt x="87768" y="1057212"/>
                  </a:lnTo>
                  <a:lnTo>
                    <a:pt x="81607" y="1068555"/>
                  </a:lnTo>
                  <a:cubicBezTo>
                    <a:pt x="73138" y="1082967"/>
                    <a:pt x="65646" y="1097543"/>
                    <a:pt x="63366" y="1113920"/>
                  </a:cubicBezTo>
                  <a:cubicBezTo>
                    <a:pt x="60760" y="1128987"/>
                    <a:pt x="63366" y="1144054"/>
                    <a:pt x="63366" y="1159121"/>
                  </a:cubicBezTo>
                  <a:cubicBezTo>
                    <a:pt x="64017" y="1174188"/>
                    <a:pt x="61411" y="1189910"/>
                    <a:pt x="52290" y="1201702"/>
                  </a:cubicBezTo>
                  <a:cubicBezTo>
                    <a:pt x="41866" y="1212838"/>
                    <a:pt x="23624" y="1218079"/>
                    <a:pt x="12549" y="1207598"/>
                  </a:cubicBezTo>
                  <a:cubicBezTo>
                    <a:pt x="14503" y="1171568"/>
                    <a:pt x="17109" y="1134883"/>
                    <a:pt x="13200" y="1098853"/>
                  </a:cubicBezTo>
                  <a:cubicBezTo>
                    <a:pt x="11246" y="1081166"/>
                    <a:pt x="8640" y="1063478"/>
                    <a:pt x="9291" y="1045791"/>
                  </a:cubicBezTo>
                  <a:cubicBezTo>
                    <a:pt x="11246" y="1028759"/>
                    <a:pt x="16458" y="1013037"/>
                    <a:pt x="21670" y="996660"/>
                  </a:cubicBezTo>
                  <a:cubicBezTo>
                    <a:pt x="39912" y="940977"/>
                    <a:pt x="45775" y="914119"/>
                    <a:pt x="64017" y="858436"/>
                  </a:cubicBezTo>
                  <a:lnTo>
                    <a:pt x="65784" y="858691"/>
                  </a:lnTo>
                  <a:lnTo>
                    <a:pt x="66136" y="857954"/>
                  </a:lnTo>
                  <a:lnTo>
                    <a:pt x="64875" y="858042"/>
                  </a:lnTo>
                  <a:lnTo>
                    <a:pt x="0" y="115012"/>
                  </a:lnTo>
                  <a:cubicBezTo>
                    <a:pt x="3277" y="48414"/>
                    <a:pt x="59633" y="-2515"/>
                    <a:pt x="126474" y="9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1" name="Freeform 85">
              <a:extLst>
                <a:ext uri="{FF2B5EF4-FFF2-40B4-BE49-F238E27FC236}">
                  <a16:creationId xmlns:a16="http://schemas.microsoft.com/office/drawing/2014/main" id="{CF0CDC5B-47AE-704F-94BF-DE8E05AF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5776" y="7938115"/>
              <a:ext cx="639427" cy="365799"/>
            </a:xfrm>
            <a:custGeom>
              <a:avLst/>
              <a:gdLst>
                <a:gd name="T0" fmla="*/ 0 w 979"/>
                <a:gd name="T1" fmla="*/ 147 h 561"/>
                <a:gd name="T2" fmla="*/ 0 w 979"/>
                <a:gd name="T3" fmla="*/ 147 h 561"/>
                <a:gd name="T4" fmla="*/ 69 w 979"/>
                <a:gd name="T5" fmla="*/ 268 h 561"/>
                <a:gd name="T6" fmla="*/ 69 w 979"/>
                <a:gd name="T7" fmla="*/ 268 h 561"/>
                <a:gd name="T8" fmla="*/ 749 w 979"/>
                <a:gd name="T9" fmla="*/ 468 h 561"/>
                <a:gd name="T10" fmla="*/ 749 w 979"/>
                <a:gd name="T11" fmla="*/ 468 h 561"/>
                <a:gd name="T12" fmla="*/ 843 w 979"/>
                <a:gd name="T13" fmla="*/ 438 h 561"/>
                <a:gd name="T14" fmla="*/ 843 w 979"/>
                <a:gd name="T15" fmla="*/ 438 h 561"/>
                <a:gd name="T16" fmla="*/ 978 w 979"/>
                <a:gd name="T17" fmla="*/ 275 h 561"/>
                <a:gd name="T18" fmla="*/ 932 w 979"/>
                <a:gd name="T19" fmla="*/ 125 h 561"/>
                <a:gd name="T20" fmla="*/ 932 w 979"/>
                <a:gd name="T21" fmla="*/ 125 h 561"/>
                <a:gd name="T22" fmla="*/ 902 w 979"/>
                <a:gd name="T23" fmla="*/ 236 h 561"/>
                <a:gd name="T24" fmla="*/ 902 w 979"/>
                <a:gd name="T25" fmla="*/ 236 h 561"/>
                <a:gd name="T26" fmla="*/ 713 w 979"/>
                <a:gd name="T27" fmla="*/ 353 h 561"/>
                <a:gd name="T28" fmla="*/ 713 w 979"/>
                <a:gd name="T29" fmla="*/ 353 h 561"/>
                <a:gd name="T30" fmla="*/ 529 w 979"/>
                <a:gd name="T31" fmla="*/ 364 h 561"/>
                <a:gd name="T32" fmla="*/ 529 w 979"/>
                <a:gd name="T33" fmla="*/ 364 h 561"/>
                <a:gd name="T34" fmla="*/ 302 w 979"/>
                <a:gd name="T35" fmla="*/ 297 h 561"/>
                <a:gd name="T36" fmla="*/ 302 w 979"/>
                <a:gd name="T37" fmla="*/ 297 h 561"/>
                <a:gd name="T38" fmla="*/ 153 w 979"/>
                <a:gd name="T39" fmla="*/ 189 h 561"/>
                <a:gd name="T40" fmla="*/ 153 w 979"/>
                <a:gd name="T41" fmla="*/ 189 h 561"/>
                <a:gd name="T42" fmla="*/ 97 w 979"/>
                <a:gd name="T43" fmla="*/ 119 h 561"/>
                <a:gd name="T44" fmla="*/ 97 w 979"/>
                <a:gd name="T45" fmla="*/ 119 h 561"/>
                <a:gd name="T46" fmla="*/ 65 w 979"/>
                <a:gd name="T47" fmla="*/ 0 h 561"/>
                <a:gd name="T48" fmla="*/ 65 w 979"/>
                <a:gd name="T49" fmla="*/ 0 h 561"/>
                <a:gd name="T50" fmla="*/ 0 w 979"/>
                <a:gd name="T51" fmla="*/ 147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9" h="561">
                  <a:moveTo>
                    <a:pt x="0" y="147"/>
                  </a:moveTo>
                  <a:lnTo>
                    <a:pt x="0" y="147"/>
                  </a:lnTo>
                  <a:cubicBezTo>
                    <a:pt x="14" y="191"/>
                    <a:pt x="39" y="233"/>
                    <a:pt x="69" y="268"/>
                  </a:cubicBezTo>
                  <a:lnTo>
                    <a:pt x="69" y="268"/>
                  </a:lnTo>
                  <a:cubicBezTo>
                    <a:pt x="133" y="342"/>
                    <a:pt x="415" y="560"/>
                    <a:pt x="749" y="468"/>
                  </a:cubicBezTo>
                  <a:lnTo>
                    <a:pt x="749" y="468"/>
                  </a:lnTo>
                  <a:cubicBezTo>
                    <a:pt x="781" y="459"/>
                    <a:pt x="814" y="452"/>
                    <a:pt x="843" y="438"/>
                  </a:cubicBezTo>
                  <a:lnTo>
                    <a:pt x="843" y="438"/>
                  </a:lnTo>
                  <a:cubicBezTo>
                    <a:pt x="907" y="404"/>
                    <a:pt x="954" y="343"/>
                    <a:pt x="978" y="275"/>
                  </a:cubicBezTo>
                  <a:lnTo>
                    <a:pt x="932" y="125"/>
                  </a:lnTo>
                  <a:lnTo>
                    <a:pt x="932" y="125"/>
                  </a:lnTo>
                  <a:cubicBezTo>
                    <a:pt x="928" y="164"/>
                    <a:pt x="921" y="203"/>
                    <a:pt x="902" y="236"/>
                  </a:cubicBezTo>
                  <a:lnTo>
                    <a:pt x="902" y="236"/>
                  </a:lnTo>
                  <a:cubicBezTo>
                    <a:pt x="864" y="303"/>
                    <a:pt x="788" y="337"/>
                    <a:pt x="713" y="353"/>
                  </a:cubicBezTo>
                  <a:lnTo>
                    <a:pt x="713" y="353"/>
                  </a:lnTo>
                  <a:cubicBezTo>
                    <a:pt x="654" y="367"/>
                    <a:pt x="591" y="370"/>
                    <a:pt x="529" y="364"/>
                  </a:cubicBezTo>
                  <a:lnTo>
                    <a:pt x="529" y="364"/>
                  </a:lnTo>
                  <a:cubicBezTo>
                    <a:pt x="450" y="356"/>
                    <a:pt x="373" y="333"/>
                    <a:pt x="302" y="297"/>
                  </a:cubicBezTo>
                  <a:lnTo>
                    <a:pt x="302" y="297"/>
                  </a:lnTo>
                  <a:cubicBezTo>
                    <a:pt x="247" y="269"/>
                    <a:pt x="197" y="233"/>
                    <a:pt x="153" y="189"/>
                  </a:cubicBezTo>
                  <a:lnTo>
                    <a:pt x="153" y="189"/>
                  </a:lnTo>
                  <a:cubicBezTo>
                    <a:pt x="131" y="168"/>
                    <a:pt x="112" y="145"/>
                    <a:pt x="97" y="119"/>
                  </a:cubicBezTo>
                  <a:lnTo>
                    <a:pt x="97" y="119"/>
                  </a:lnTo>
                  <a:cubicBezTo>
                    <a:pt x="77" y="83"/>
                    <a:pt x="68" y="42"/>
                    <a:pt x="65" y="0"/>
                  </a:cubicBezTo>
                  <a:lnTo>
                    <a:pt x="65" y="0"/>
                  </a:lnTo>
                  <a:cubicBezTo>
                    <a:pt x="41" y="47"/>
                    <a:pt x="20" y="96"/>
                    <a:pt x="0" y="147"/>
                  </a:cubicBezTo>
                </a:path>
              </a:pathLst>
            </a:custGeom>
            <a:solidFill>
              <a:srgbClr val="031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2" name="Freeform 86">
              <a:extLst>
                <a:ext uri="{FF2B5EF4-FFF2-40B4-BE49-F238E27FC236}">
                  <a16:creationId xmlns:a16="http://schemas.microsoft.com/office/drawing/2014/main" id="{F53659E1-2407-E94B-ACA2-5582A2F2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269" y="8113814"/>
              <a:ext cx="72008" cy="89288"/>
            </a:xfrm>
            <a:custGeom>
              <a:avLst/>
              <a:gdLst>
                <a:gd name="T0" fmla="*/ 0 w 112"/>
                <a:gd name="T1" fmla="*/ 80 h 135"/>
                <a:gd name="T2" fmla="*/ 90 w 112"/>
                <a:gd name="T3" fmla="*/ 134 h 135"/>
                <a:gd name="T4" fmla="*/ 111 w 112"/>
                <a:gd name="T5" fmla="*/ 54 h 135"/>
                <a:gd name="T6" fmla="*/ 21 w 112"/>
                <a:gd name="T7" fmla="*/ 0 h 135"/>
                <a:gd name="T8" fmla="*/ 0 w 112"/>
                <a:gd name="T9" fmla="*/ 8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35">
                  <a:moveTo>
                    <a:pt x="0" y="80"/>
                  </a:moveTo>
                  <a:lnTo>
                    <a:pt x="90" y="134"/>
                  </a:lnTo>
                  <a:lnTo>
                    <a:pt x="111" y="54"/>
                  </a:lnTo>
                  <a:lnTo>
                    <a:pt x="21" y="0"/>
                  </a:lnTo>
                  <a:lnTo>
                    <a:pt x="0" y="80"/>
                  </a:lnTo>
                </a:path>
              </a:pathLst>
            </a:custGeom>
            <a:solidFill>
              <a:srgbClr val="CABA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3" name="Freeform 87">
              <a:extLst>
                <a:ext uri="{FF2B5EF4-FFF2-40B4-BE49-F238E27FC236}">
                  <a16:creationId xmlns:a16="http://schemas.microsoft.com/office/drawing/2014/main" id="{F12F6EF9-A3C6-554E-B8BA-066DAC457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4878" y="7215160"/>
              <a:ext cx="311073" cy="650948"/>
            </a:xfrm>
            <a:custGeom>
              <a:avLst/>
              <a:gdLst>
                <a:gd name="T0" fmla="*/ 171 w 475"/>
                <a:gd name="T1" fmla="*/ 14 h 997"/>
                <a:gd name="T2" fmla="*/ 175 w 475"/>
                <a:gd name="T3" fmla="*/ 14 h 997"/>
                <a:gd name="T4" fmla="*/ 175 w 475"/>
                <a:gd name="T5" fmla="*/ 14 h 997"/>
                <a:gd name="T6" fmla="*/ 382 w 475"/>
                <a:gd name="T7" fmla="*/ 171 h 997"/>
                <a:gd name="T8" fmla="*/ 474 w 475"/>
                <a:gd name="T9" fmla="*/ 916 h 997"/>
                <a:gd name="T10" fmla="*/ 474 w 475"/>
                <a:gd name="T11" fmla="*/ 916 h 997"/>
                <a:gd name="T12" fmla="*/ 107 w 475"/>
                <a:gd name="T13" fmla="*/ 977 h 997"/>
                <a:gd name="T14" fmla="*/ 14 w 475"/>
                <a:gd name="T15" fmla="*/ 221 h 997"/>
                <a:gd name="T16" fmla="*/ 14 w 475"/>
                <a:gd name="T17" fmla="*/ 221 h 997"/>
                <a:gd name="T18" fmla="*/ 171 w 475"/>
                <a:gd name="T19" fmla="*/ 14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997">
                  <a:moveTo>
                    <a:pt x="171" y="14"/>
                  </a:moveTo>
                  <a:lnTo>
                    <a:pt x="175" y="14"/>
                  </a:lnTo>
                  <a:lnTo>
                    <a:pt x="175" y="14"/>
                  </a:lnTo>
                  <a:cubicBezTo>
                    <a:pt x="276" y="0"/>
                    <a:pt x="368" y="70"/>
                    <a:pt x="382" y="171"/>
                  </a:cubicBezTo>
                  <a:lnTo>
                    <a:pt x="474" y="916"/>
                  </a:lnTo>
                  <a:lnTo>
                    <a:pt x="474" y="916"/>
                  </a:lnTo>
                  <a:cubicBezTo>
                    <a:pt x="371" y="992"/>
                    <a:pt x="233" y="996"/>
                    <a:pt x="107" y="977"/>
                  </a:cubicBezTo>
                  <a:lnTo>
                    <a:pt x="14" y="221"/>
                  </a:lnTo>
                  <a:lnTo>
                    <a:pt x="14" y="221"/>
                  </a:lnTo>
                  <a:cubicBezTo>
                    <a:pt x="0" y="121"/>
                    <a:pt x="71" y="28"/>
                    <a:pt x="171" y="14"/>
                  </a:cubicBezTo>
                </a:path>
              </a:pathLst>
            </a:custGeom>
            <a:solidFill>
              <a:srgbClr val="50BCB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4" name="Freeform 88">
              <a:extLst>
                <a:ext uri="{FF2B5EF4-FFF2-40B4-BE49-F238E27FC236}">
                  <a16:creationId xmlns:a16="http://schemas.microsoft.com/office/drawing/2014/main" id="{ABD9E475-9751-4D4B-BA49-B852BF63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36912" y="6947291"/>
              <a:ext cx="224664" cy="423405"/>
            </a:xfrm>
            <a:custGeom>
              <a:avLst/>
              <a:gdLst>
                <a:gd name="T0" fmla="*/ 0 w 345"/>
                <a:gd name="T1" fmla="*/ 649 h 650"/>
                <a:gd name="T2" fmla="*/ 0 w 345"/>
                <a:gd name="T3" fmla="*/ 649 h 650"/>
                <a:gd name="T4" fmla="*/ 162 w 345"/>
                <a:gd name="T5" fmla="*/ 0 h 650"/>
                <a:gd name="T6" fmla="*/ 162 w 345"/>
                <a:gd name="T7" fmla="*/ 0 h 650"/>
                <a:gd name="T8" fmla="*/ 314 w 345"/>
                <a:gd name="T9" fmla="*/ 56 h 650"/>
                <a:gd name="T10" fmla="*/ 314 w 345"/>
                <a:gd name="T11" fmla="*/ 56 h 650"/>
                <a:gd name="T12" fmla="*/ 344 w 345"/>
                <a:gd name="T13" fmla="*/ 74 h 650"/>
                <a:gd name="T14" fmla="*/ 344 w 345"/>
                <a:gd name="T15" fmla="*/ 74 h 650"/>
                <a:gd name="T16" fmla="*/ 0 w 345"/>
                <a:gd name="T17" fmla="*/ 64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650">
                  <a:moveTo>
                    <a:pt x="0" y="649"/>
                  </a:moveTo>
                  <a:lnTo>
                    <a:pt x="0" y="649"/>
                  </a:lnTo>
                  <a:cubicBezTo>
                    <a:pt x="24" y="427"/>
                    <a:pt x="141" y="223"/>
                    <a:pt x="162" y="0"/>
                  </a:cubicBezTo>
                  <a:lnTo>
                    <a:pt x="162" y="0"/>
                  </a:lnTo>
                  <a:cubicBezTo>
                    <a:pt x="213" y="19"/>
                    <a:pt x="263" y="37"/>
                    <a:pt x="314" y="56"/>
                  </a:cubicBezTo>
                  <a:lnTo>
                    <a:pt x="314" y="56"/>
                  </a:lnTo>
                  <a:cubicBezTo>
                    <a:pt x="325" y="60"/>
                    <a:pt x="337" y="65"/>
                    <a:pt x="344" y="74"/>
                  </a:cubicBezTo>
                  <a:lnTo>
                    <a:pt x="344" y="74"/>
                  </a:lnTo>
                  <a:cubicBezTo>
                    <a:pt x="233" y="270"/>
                    <a:pt x="48" y="429"/>
                    <a:pt x="0" y="649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5" name="Freeform 89">
              <a:extLst>
                <a:ext uri="{FF2B5EF4-FFF2-40B4-BE49-F238E27FC236}">
                  <a16:creationId xmlns:a16="http://schemas.microsoft.com/office/drawing/2014/main" id="{4B3E62BD-D509-B04A-B9A2-7C9CE313C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7096" y="9562605"/>
              <a:ext cx="2881" cy="14402"/>
            </a:xfrm>
            <a:custGeom>
              <a:avLst/>
              <a:gdLst>
                <a:gd name="T0" fmla="*/ 2 w 3"/>
                <a:gd name="T1" fmla="*/ 20 h 21"/>
                <a:gd name="T2" fmla="*/ 1 w 3"/>
                <a:gd name="T3" fmla="*/ 0 h 21"/>
                <a:gd name="T4" fmla="*/ 1 w 3"/>
                <a:gd name="T5" fmla="*/ 0 h 21"/>
                <a:gd name="T6" fmla="*/ 0 w 3"/>
                <a:gd name="T7" fmla="*/ 7 h 21"/>
                <a:gd name="T8" fmla="*/ 0 w 3"/>
                <a:gd name="T9" fmla="*/ 7 h 21"/>
                <a:gd name="T10" fmla="*/ 2 w 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1">
                  <a:moveTo>
                    <a:pt x="2" y="2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2"/>
                    <a:pt x="0" y="5"/>
                    <a:pt x="0" y="7"/>
                  </a:cubicBezTo>
                  <a:lnTo>
                    <a:pt x="0" y="7"/>
                  </a:lnTo>
                  <a:cubicBezTo>
                    <a:pt x="1" y="11"/>
                    <a:pt x="2" y="16"/>
                    <a:pt x="2" y="20"/>
                  </a:cubicBezTo>
                </a:path>
              </a:pathLst>
            </a:custGeom>
            <a:solidFill>
              <a:srgbClr val="A4060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D90676B2-C511-A04F-86CD-5CF2AB80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1637" y="8246309"/>
              <a:ext cx="680866" cy="1321405"/>
            </a:xfrm>
            <a:custGeom>
              <a:avLst/>
              <a:gdLst>
                <a:gd name="connsiteX0" fmla="*/ 526342 w 680866"/>
                <a:gd name="connsiteY0" fmla="*/ 89288 h 1321405"/>
                <a:gd name="connsiteX1" fmla="*/ 680866 w 680866"/>
                <a:gd name="connsiteY1" fmla="*/ 171026 h 1321405"/>
                <a:gd name="connsiteX2" fmla="*/ 539437 w 680866"/>
                <a:gd name="connsiteY2" fmla="*/ 149447 h 1321405"/>
                <a:gd name="connsiteX3" fmla="*/ 399317 w 680866"/>
                <a:gd name="connsiteY3" fmla="*/ 197836 h 1321405"/>
                <a:gd name="connsiteX4" fmla="*/ 524377 w 680866"/>
                <a:gd name="connsiteY4" fmla="*/ 91250 h 1321405"/>
                <a:gd name="connsiteX5" fmla="*/ 436084 w 680866"/>
                <a:gd name="connsiteY5" fmla="*/ 0 h 1321405"/>
                <a:gd name="connsiteX6" fmla="*/ 525332 w 680866"/>
                <a:gd name="connsiteY6" fmla="*/ 88239 h 1321405"/>
                <a:gd name="connsiteX7" fmla="*/ 523377 w 680866"/>
                <a:gd name="connsiteY7" fmla="*/ 90200 h 1321405"/>
                <a:gd name="connsiteX8" fmla="*/ 398952 w 680866"/>
                <a:gd name="connsiteY8" fmla="*/ 196741 h 1321405"/>
                <a:gd name="connsiteX9" fmla="*/ 398952 w 680866"/>
                <a:gd name="connsiteY9" fmla="*/ 197394 h 1321405"/>
                <a:gd name="connsiteX10" fmla="*/ 165736 w 680866"/>
                <a:gd name="connsiteY10" fmla="*/ 396749 h 1321405"/>
                <a:gd name="connsiteX11" fmla="*/ 130558 w 680866"/>
                <a:gd name="connsiteY11" fmla="*/ 431391 h 1321405"/>
                <a:gd name="connsiteX12" fmla="*/ 130030 w 680866"/>
                <a:gd name="connsiteY12" fmla="*/ 429802 h 1321405"/>
                <a:gd name="connsiteX13" fmla="*/ 130070 w 680866"/>
                <a:gd name="connsiteY13" fmla="*/ 430061 h 1321405"/>
                <a:gd name="connsiteX14" fmla="*/ 130580 w 680866"/>
                <a:gd name="connsiteY14" fmla="*/ 431583 h 1321405"/>
                <a:gd name="connsiteX15" fmla="*/ 164912 w 680866"/>
                <a:gd name="connsiteY15" fmla="*/ 397932 h 1321405"/>
                <a:gd name="connsiteX16" fmla="*/ 128999 w 680866"/>
                <a:gd name="connsiteY16" fmla="*/ 433798 h 1321405"/>
                <a:gd name="connsiteX17" fmla="*/ 112995 w 680866"/>
                <a:gd name="connsiteY17" fmla="*/ 450289 h 1321405"/>
                <a:gd name="connsiteX18" fmla="*/ 112338 w 680866"/>
                <a:gd name="connsiteY18" fmla="*/ 450941 h 1321405"/>
                <a:gd name="connsiteX19" fmla="*/ 112995 w 680866"/>
                <a:gd name="connsiteY19" fmla="*/ 450941 h 1321405"/>
                <a:gd name="connsiteX20" fmla="*/ 56518 w 680866"/>
                <a:gd name="connsiteY20" fmla="*/ 569700 h 1321405"/>
                <a:gd name="connsiteX21" fmla="*/ 106428 w 680866"/>
                <a:gd name="connsiteY21" fmla="*/ 1316838 h 1321405"/>
                <a:gd name="connsiteX22" fmla="*/ 105771 w 680866"/>
                <a:gd name="connsiteY22" fmla="*/ 1321405 h 1321405"/>
                <a:gd name="connsiteX23" fmla="*/ 17115 w 680866"/>
                <a:gd name="connsiteY23" fmla="*/ 494660 h 1321405"/>
                <a:gd name="connsiteX24" fmla="*/ 122846 w 680866"/>
                <a:gd name="connsiteY24" fmla="*/ 383079 h 1321405"/>
                <a:gd name="connsiteX25" fmla="*/ 123152 w 680866"/>
                <a:gd name="connsiteY25" fmla="*/ 385067 h 1321405"/>
                <a:gd name="connsiteX26" fmla="*/ 122741 w 680866"/>
                <a:gd name="connsiteY26" fmla="*/ 382370 h 1321405"/>
                <a:gd name="connsiteX27" fmla="*/ 436084 w 680866"/>
                <a:gd name="connsiteY27" fmla="*/ 0 h 132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80866" h="1321405">
                  <a:moveTo>
                    <a:pt x="526342" y="89288"/>
                  </a:moveTo>
                  <a:cubicBezTo>
                    <a:pt x="561699" y="113483"/>
                    <a:pt x="610806" y="140947"/>
                    <a:pt x="680866" y="171026"/>
                  </a:cubicBezTo>
                  <a:cubicBezTo>
                    <a:pt x="625211" y="157948"/>
                    <a:pt x="580032" y="149447"/>
                    <a:pt x="539437" y="149447"/>
                  </a:cubicBezTo>
                  <a:cubicBezTo>
                    <a:pt x="486401" y="149447"/>
                    <a:pt x="442532" y="163833"/>
                    <a:pt x="399317" y="197836"/>
                  </a:cubicBezTo>
                  <a:lnTo>
                    <a:pt x="524377" y="91250"/>
                  </a:lnTo>
                  <a:close/>
                  <a:moveTo>
                    <a:pt x="436084" y="0"/>
                  </a:moveTo>
                  <a:cubicBezTo>
                    <a:pt x="450416" y="21569"/>
                    <a:pt x="471913" y="50982"/>
                    <a:pt x="525332" y="88239"/>
                  </a:cubicBezTo>
                  <a:lnTo>
                    <a:pt x="523377" y="90200"/>
                  </a:lnTo>
                  <a:lnTo>
                    <a:pt x="398952" y="196741"/>
                  </a:lnTo>
                  <a:lnTo>
                    <a:pt x="398952" y="197394"/>
                  </a:lnTo>
                  <a:lnTo>
                    <a:pt x="165736" y="396749"/>
                  </a:lnTo>
                  <a:lnTo>
                    <a:pt x="130558" y="431391"/>
                  </a:lnTo>
                  <a:lnTo>
                    <a:pt x="130030" y="429802"/>
                  </a:lnTo>
                  <a:lnTo>
                    <a:pt x="130070" y="430061"/>
                  </a:lnTo>
                  <a:lnTo>
                    <a:pt x="130580" y="431583"/>
                  </a:lnTo>
                  <a:lnTo>
                    <a:pt x="164912" y="397932"/>
                  </a:lnTo>
                  <a:lnTo>
                    <a:pt x="128999" y="433798"/>
                  </a:lnTo>
                  <a:lnTo>
                    <a:pt x="112995" y="450289"/>
                  </a:lnTo>
                  <a:lnTo>
                    <a:pt x="112338" y="450941"/>
                  </a:lnTo>
                  <a:lnTo>
                    <a:pt x="112995" y="450941"/>
                  </a:lnTo>
                  <a:cubicBezTo>
                    <a:pt x="78189" y="479000"/>
                    <a:pt x="56518" y="521414"/>
                    <a:pt x="56518" y="569700"/>
                  </a:cubicBezTo>
                  <a:lnTo>
                    <a:pt x="106428" y="1316838"/>
                  </a:lnTo>
                  <a:cubicBezTo>
                    <a:pt x="106428" y="1318143"/>
                    <a:pt x="105771" y="1320100"/>
                    <a:pt x="105771" y="1321405"/>
                  </a:cubicBezTo>
                  <a:cubicBezTo>
                    <a:pt x="35503" y="975569"/>
                    <a:pt x="-32795" y="587971"/>
                    <a:pt x="17115" y="494660"/>
                  </a:cubicBezTo>
                  <a:cubicBezTo>
                    <a:pt x="34190" y="462687"/>
                    <a:pt x="73592" y="424840"/>
                    <a:pt x="122846" y="383079"/>
                  </a:cubicBezTo>
                  <a:lnTo>
                    <a:pt x="123152" y="385067"/>
                  </a:lnTo>
                  <a:lnTo>
                    <a:pt x="122741" y="382370"/>
                  </a:lnTo>
                  <a:cubicBezTo>
                    <a:pt x="262801" y="262757"/>
                    <a:pt x="477125" y="113731"/>
                    <a:pt x="43608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7" name="Freeform 93">
              <a:extLst>
                <a:ext uri="{FF2B5EF4-FFF2-40B4-BE49-F238E27FC236}">
                  <a16:creationId xmlns:a16="http://schemas.microsoft.com/office/drawing/2014/main" id="{7FA9B359-3CCB-8C42-85CC-F3F19E373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7" y="7678887"/>
              <a:ext cx="697033" cy="518454"/>
            </a:xfrm>
            <a:custGeom>
              <a:avLst/>
              <a:gdLst>
                <a:gd name="T0" fmla="*/ 865 w 1068"/>
                <a:gd name="T1" fmla="*/ 113 h 793"/>
                <a:gd name="T2" fmla="*/ 1067 w 1068"/>
                <a:gd name="T3" fmla="*/ 792 h 793"/>
                <a:gd name="T4" fmla="*/ 201 w 1068"/>
                <a:gd name="T5" fmla="*/ 679 h 793"/>
                <a:gd name="T6" fmla="*/ 0 w 1068"/>
                <a:gd name="T7" fmla="*/ 0 h 793"/>
                <a:gd name="T8" fmla="*/ 865 w 1068"/>
                <a:gd name="T9" fmla="*/ 113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8" h="793">
                  <a:moveTo>
                    <a:pt x="865" y="113"/>
                  </a:moveTo>
                  <a:lnTo>
                    <a:pt x="1067" y="792"/>
                  </a:lnTo>
                  <a:lnTo>
                    <a:pt x="201" y="679"/>
                  </a:lnTo>
                  <a:lnTo>
                    <a:pt x="0" y="0"/>
                  </a:lnTo>
                  <a:lnTo>
                    <a:pt x="865" y="113"/>
                  </a:lnTo>
                </a:path>
              </a:pathLst>
            </a:custGeom>
            <a:solidFill>
              <a:srgbClr val="EBEDE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7158221F-B339-744A-8DBF-D9A159753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6148" y="7748014"/>
              <a:ext cx="166407" cy="324824"/>
            </a:xfrm>
            <a:custGeom>
              <a:avLst/>
              <a:gdLst>
                <a:gd name="connsiteX0" fmla="*/ 77883 w 166407"/>
                <a:gd name="connsiteY0" fmla="*/ 0 h 324824"/>
                <a:gd name="connsiteX1" fmla="*/ 166407 w 166407"/>
                <a:gd name="connsiteY1" fmla="*/ 317664 h 324824"/>
                <a:gd name="connsiteX2" fmla="*/ 141021 w 166407"/>
                <a:gd name="connsiteY2" fmla="*/ 324824 h 324824"/>
                <a:gd name="connsiteX3" fmla="*/ 51846 w 166407"/>
                <a:gd name="connsiteY3" fmla="*/ 7812 h 324824"/>
                <a:gd name="connsiteX4" fmla="*/ 25890 w 166407"/>
                <a:gd name="connsiteY4" fmla="*/ 0 h 324824"/>
                <a:gd name="connsiteX5" fmla="*/ 114565 w 166407"/>
                <a:gd name="connsiteY5" fmla="*/ 317013 h 324824"/>
                <a:gd name="connsiteX6" fmla="*/ 88674 w 166407"/>
                <a:gd name="connsiteY6" fmla="*/ 324824 h 324824"/>
                <a:gd name="connsiteX7" fmla="*/ 0 w 166407"/>
                <a:gd name="connsiteY7" fmla="*/ 7161 h 32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407" h="324824">
                  <a:moveTo>
                    <a:pt x="77883" y="0"/>
                  </a:moveTo>
                  <a:lnTo>
                    <a:pt x="166407" y="317664"/>
                  </a:lnTo>
                  <a:lnTo>
                    <a:pt x="141021" y="324824"/>
                  </a:lnTo>
                  <a:lnTo>
                    <a:pt x="51846" y="7812"/>
                  </a:lnTo>
                  <a:close/>
                  <a:moveTo>
                    <a:pt x="25890" y="0"/>
                  </a:moveTo>
                  <a:lnTo>
                    <a:pt x="114565" y="317013"/>
                  </a:lnTo>
                  <a:lnTo>
                    <a:pt x="88674" y="324824"/>
                  </a:lnTo>
                  <a:lnTo>
                    <a:pt x="0" y="71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FD293AF7-240E-A146-AF2C-E0B900A90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8309" y="6250257"/>
              <a:ext cx="371558" cy="737357"/>
            </a:xfrm>
            <a:custGeom>
              <a:avLst/>
              <a:gdLst>
                <a:gd name="T0" fmla="*/ 52 w 570"/>
                <a:gd name="T1" fmla="*/ 58 h 1127"/>
                <a:gd name="T2" fmla="*/ 52 w 570"/>
                <a:gd name="T3" fmla="*/ 58 h 1127"/>
                <a:gd name="T4" fmla="*/ 355 w 570"/>
                <a:gd name="T5" fmla="*/ 86 h 1127"/>
                <a:gd name="T6" fmla="*/ 355 w 570"/>
                <a:gd name="T7" fmla="*/ 86 h 1127"/>
                <a:gd name="T8" fmla="*/ 346 w 570"/>
                <a:gd name="T9" fmla="*/ 836 h 1127"/>
                <a:gd name="T10" fmla="*/ 346 w 570"/>
                <a:gd name="T11" fmla="*/ 836 h 1127"/>
                <a:gd name="T12" fmla="*/ 569 w 570"/>
                <a:gd name="T13" fmla="*/ 1126 h 1127"/>
                <a:gd name="T14" fmla="*/ 88 w 570"/>
                <a:gd name="T15" fmla="*/ 1008 h 1127"/>
                <a:gd name="T16" fmla="*/ 0 w 570"/>
                <a:gd name="T17" fmla="*/ 466 h 1127"/>
                <a:gd name="T18" fmla="*/ 52 w 570"/>
                <a:gd name="T19" fmla="*/ 58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" h="1127">
                  <a:moveTo>
                    <a:pt x="52" y="58"/>
                  </a:moveTo>
                  <a:lnTo>
                    <a:pt x="52" y="58"/>
                  </a:lnTo>
                  <a:cubicBezTo>
                    <a:pt x="103" y="3"/>
                    <a:pt x="271" y="0"/>
                    <a:pt x="355" y="86"/>
                  </a:cubicBezTo>
                  <a:lnTo>
                    <a:pt x="355" y="86"/>
                  </a:lnTo>
                  <a:cubicBezTo>
                    <a:pt x="553" y="293"/>
                    <a:pt x="324" y="619"/>
                    <a:pt x="346" y="836"/>
                  </a:cubicBezTo>
                  <a:lnTo>
                    <a:pt x="346" y="836"/>
                  </a:lnTo>
                  <a:cubicBezTo>
                    <a:pt x="373" y="1104"/>
                    <a:pt x="569" y="1126"/>
                    <a:pt x="569" y="1126"/>
                  </a:cubicBezTo>
                  <a:lnTo>
                    <a:pt x="88" y="1008"/>
                  </a:lnTo>
                  <a:lnTo>
                    <a:pt x="0" y="466"/>
                  </a:lnTo>
                  <a:lnTo>
                    <a:pt x="52" y="58"/>
                  </a:lnTo>
                </a:path>
              </a:pathLst>
            </a:custGeom>
            <a:solidFill>
              <a:srgbClr val="6652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A6CFA92C-63A7-944C-8309-74B88BA80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7272" y="6302103"/>
              <a:ext cx="198742" cy="665351"/>
            </a:xfrm>
            <a:custGeom>
              <a:avLst/>
              <a:gdLst>
                <a:gd name="T0" fmla="*/ 31 w 305"/>
                <a:gd name="T1" fmla="*/ 25 h 1017"/>
                <a:gd name="T2" fmla="*/ 31 w 305"/>
                <a:gd name="T3" fmla="*/ 25 h 1017"/>
                <a:gd name="T4" fmla="*/ 261 w 305"/>
                <a:gd name="T5" fmla="*/ 278 h 1017"/>
                <a:gd name="T6" fmla="*/ 261 w 305"/>
                <a:gd name="T7" fmla="*/ 278 h 1017"/>
                <a:gd name="T8" fmla="*/ 190 w 305"/>
                <a:gd name="T9" fmla="*/ 894 h 1017"/>
                <a:gd name="T10" fmla="*/ 190 w 305"/>
                <a:gd name="T11" fmla="*/ 894 h 1017"/>
                <a:gd name="T12" fmla="*/ 0 w 305"/>
                <a:gd name="T13" fmla="*/ 865 h 1017"/>
                <a:gd name="T14" fmla="*/ 31 w 305"/>
                <a:gd name="T15" fmla="*/ 2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1017">
                  <a:moveTo>
                    <a:pt x="31" y="25"/>
                  </a:moveTo>
                  <a:lnTo>
                    <a:pt x="31" y="25"/>
                  </a:lnTo>
                  <a:cubicBezTo>
                    <a:pt x="89" y="0"/>
                    <a:pt x="229" y="92"/>
                    <a:pt x="261" y="278"/>
                  </a:cubicBezTo>
                  <a:lnTo>
                    <a:pt x="261" y="278"/>
                  </a:lnTo>
                  <a:cubicBezTo>
                    <a:pt x="304" y="539"/>
                    <a:pt x="157" y="773"/>
                    <a:pt x="190" y="894"/>
                  </a:cubicBezTo>
                  <a:lnTo>
                    <a:pt x="190" y="894"/>
                  </a:lnTo>
                  <a:cubicBezTo>
                    <a:pt x="223" y="1016"/>
                    <a:pt x="0" y="865"/>
                    <a:pt x="0" y="865"/>
                  </a:cubicBezTo>
                  <a:lnTo>
                    <a:pt x="31" y="25"/>
                  </a:lnTo>
                </a:path>
              </a:pathLst>
            </a:custGeom>
            <a:solidFill>
              <a:srgbClr val="5441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304A2FA0-C3DE-354A-9521-BE3DE5834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1087" y="6771593"/>
              <a:ext cx="290911" cy="233304"/>
            </a:xfrm>
            <a:custGeom>
              <a:avLst/>
              <a:gdLst>
                <a:gd name="T0" fmla="*/ 445 w 446"/>
                <a:gd name="T1" fmla="*/ 114 h 359"/>
                <a:gd name="T2" fmla="*/ 445 w 446"/>
                <a:gd name="T3" fmla="*/ 114 h 359"/>
                <a:gd name="T4" fmla="*/ 380 w 446"/>
                <a:gd name="T5" fmla="*/ 0 h 359"/>
                <a:gd name="T6" fmla="*/ 39 w 446"/>
                <a:gd name="T7" fmla="*/ 147 h 359"/>
                <a:gd name="T8" fmla="*/ 39 w 446"/>
                <a:gd name="T9" fmla="*/ 147 h 359"/>
                <a:gd name="T10" fmla="*/ 0 w 446"/>
                <a:gd name="T11" fmla="*/ 349 h 359"/>
                <a:gd name="T12" fmla="*/ 0 w 446"/>
                <a:gd name="T13" fmla="*/ 349 h 359"/>
                <a:gd name="T14" fmla="*/ 0 w 446"/>
                <a:gd name="T15" fmla="*/ 349 h 359"/>
                <a:gd name="T16" fmla="*/ 445 w 446"/>
                <a:gd name="T17" fmla="*/ 11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359">
                  <a:moveTo>
                    <a:pt x="445" y="114"/>
                  </a:moveTo>
                  <a:lnTo>
                    <a:pt x="445" y="114"/>
                  </a:lnTo>
                  <a:cubicBezTo>
                    <a:pt x="418" y="87"/>
                    <a:pt x="390" y="46"/>
                    <a:pt x="380" y="0"/>
                  </a:cubicBezTo>
                  <a:lnTo>
                    <a:pt x="39" y="147"/>
                  </a:lnTo>
                  <a:lnTo>
                    <a:pt x="39" y="147"/>
                  </a:lnTo>
                  <a:cubicBezTo>
                    <a:pt x="39" y="147"/>
                    <a:pt x="2" y="257"/>
                    <a:pt x="0" y="349"/>
                  </a:cubicBezTo>
                  <a:lnTo>
                    <a:pt x="0" y="349"/>
                  </a:lnTo>
                  <a:lnTo>
                    <a:pt x="0" y="349"/>
                  </a:lnTo>
                  <a:cubicBezTo>
                    <a:pt x="75" y="358"/>
                    <a:pt x="380" y="231"/>
                    <a:pt x="445" y="114"/>
                  </a:cubicBezTo>
                </a:path>
              </a:pathLst>
            </a:custGeom>
            <a:solidFill>
              <a:srgbClr val="FFB78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F8B6A4F6-4DCF-0A42-BD4F-FBD1F43F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7784" y="6238736"/>
              <a:ext cx="694152" cy="578942"/>
            </a:xfrm>
            <a:custGeom>
              <a:avLst/>
              <a:gdLst>
                <a:gd name="T0" fmla="*/ 63 w 1062"/>
                <a:gd name="T1" fmla="*/ 428 h 888"/>
                <a:gd name="T2" fmla="*/ 63 w 1062"/>
                <a:gd name="T3" fmla="*/ 428 h 888"/>
                <a:gd name="T4" fmla="*/ 202 w 1062"/>
                <a:gd name="T5" fmla="*/ 140 h 888"/>
                <a:gd name="T6" fmla="*/ 202 w 1062"/>
                <a:gd name="T7" fmla="*/ 140 h 888"/>
                <a:gd name="T8" fmla="*/ 780 w 1062"/>
                <a:gd name="T9" fmla="*/ 108 h 888"/>
                <a:gd name="T10" fmla="*/ 780 w 1062"/>
                <a:gd name="T11" fmla="*/ 108 h 888"/>
                <a:gd name="T12" fmla="*/ 768 w 1062"/>
                <a:gd name="T13" fmla="*/ 887 h 888"/>
                <a:gd name="T14" fmla="*/ 768 w 1062"/>
                <a:gd name="T15" fmla="*/ 887 h 888"/>
                <a:gd name="T16" fmla="*/ 748 w 1062"/>
                <a:gd name="T17" fmla="*/ 851 h 888"/>
                <a:gd name="T18" fmla="*/ 748 w 1062"/>
                <a:gd name="T19" fmla="*/ 851 h 888"/>
                <a:gd name="T20" fmla="*/ 737 w 1062"/>
                <a:gd name="T21" fmla="*/ 815 h 888"/>
                <a:gd name="T22" fmla="*/ 559 w 1062"/>
                <a:gd name="T23" fmla="*/ 784 h 888"/>
                <a:gd name="T24" fmla="*/ 63 w 1062"/>
                <a:gd name="T25" fmla="*/ 42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2" h="888">
                  <a:moveTo>
                    <a:pt x="63" y="428"/>
                  </a:moveTo>
                  <a:lnTo>
                    <a:pt x="63" y="428"/>
                  </a:lnTo>
                  <a:cubicBezTo>
                    <a:pt x="51" y="409"/>
                    <a:pt x="0" y="283"/>
                    <a:pt x="202" y="140"/>
                  </a:cubicBezTo>
                  <a:lnTo>
                    <a:pt x="202" y="140"/>
                  </a:lnTo>
                  <a:cubicBezTo>
                    <a:pt x="405" y="0"/>
                    <a:pt x="608" y="24"/>
                    <a:pt x="780" y="108"/>
                  </a:cubicBezTo>
                  <a:lnTo>
                    <a:pt x="780" y="108"/>
                  </a:lnTo>
                  <a:cubicBezTo>
                    <a:pt x="952" y="192"/>
                    <a:pt x="1061" y="662"/>
                    <a:pt x="768" y="887"/>
                  </a:cubicBezTo>
                  <a:lnTo>
                    <a:pt x="768" y="887"/>
                  </a:lnTo>
                  <a:cubicBezTo>
                    <a:pt x="768" y="887"/>
                    <a:pt x="758" y="872"/>
                    <a:pt x="748" y="851"/>
                  </a:cubicBezTo>
                  <a:lnTo>
                    <a:pt x="748" y="851"/>
                  </a:lnTo>
                  <a:cubicBezTo>
                    <a:pt x="736" y="822"/>
                    <a:pt x="737" y="815"/>
                    <a:pt x="737" y="815"/>
                  </a:cubicBezTo>
                  <a:lnTo>
                    <a:pt x="559" y="784"/>
                  </a:lnTo>
                  <a:lnTo>
                    <a:pt x="63" y="428"/>
                  </a:lnTo>
                </a:path>
              </a:pathLst>
            </a:custGeom>
            <a:solidFill>
              <a:srgbClr val="6652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FB6016D-B7A1-B444-B355-ED9996A50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8956" y="6745670"/>
              <a:ext cx="69127" cy="74888"/>
            </a:xfrm>
            <a:custGeom>
              <a:avLst/>
              <a:gdLst>
                <a:gd name="T0" fmla="*/ 0 w 105"/>
                <a:gd name="T1" fmla="*/ 113 h 114"/>
                <a:gd name="T2" fmla="*/ 0 w 105"/>
                <a:gd name="T3" fmla="*/ 113 h 114"/>
                <a:gd name="T4" fmla="*/ 0 w 105"/>
                <a:gd name="T5" fmla="*/ 113 h 114"/>
                <a:gd name="T6" fmla="*/ 0 w 105"/>
                <a:gd name="T7" fmla="*/ 113 h 114"/>
                <a:gd name="T8" fmla="*/ 0 w 105"/>
                <a:gd name="T9" fmla="*/ 113 h 114"/>
                <a:gd name="T10" fmla="*/ 0 w 105"/>
                <a:gd name="T11" fmla="*/ 113 h 114"/>
                <a:gd name="T12" fmla="*/ 0 w 105"/>
                <a:gd name="T13" fmla="*/ 113 h 114"/>
                <a:gd name="T14" fmla="*/ 104 w 105"/>
                <a:gd name="T15" fmla="*/ 0 h 114"/>
                <a:gd name="T16" fmla="*/ 104 w 105"/>
                <a:gd name="T17" fmla="*/ 0 h 114"/>
                <a:gd name="T18" fmla="*/ 0 w 105"/>
                <a:gd name="T19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4">
                  <a:moveTo>
                    <a:pt x="0" y="113"/>
                  </a:move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cubicBezTo>
                    <a:pt x="43" y="80"/>
                    <a:pt x="77" y="42"/>
                    <a:pt x="104" y="0"/>
                  </a:cubicBezTo>
                  <a:lnTo>
                    <a:pt x="104" y="0"/>
                  </a:lnTo>
                  <a:cubicBezTo>
                    <a:pt x="77" y="42"/>
                    <a:pt x="43" y="80"/>
                    <a:pt x="0" y="113"/>
                  </a:cubicBezTo>
                </a:path>
              </a:pathLst>
            </a:custGeom>
            <a:solidFill>
              <a:srgbClr val="5441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297BD18D-4FD3-094C-B881-4C6B5A887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3196" y="6811917"/>
              <a:ext cx="5761" cy="8640"/>
            </a:xfrm>
            <a:custGeom>
              <a:avLst/>
              <a:gdLst>
                <a:gd name="T0" fmla="*/ 8 w 9"/>
                <a:gd name="T1" fmla="*/ 12 h 13"/>
                <a:gd name="T2" fmla="*/ 8 w 9"/>
                <a:gd name="T3" fmla="*/ 12 h 13"/>
                <a:gd name="T4" fmla="*/ 0 w 9"/>
                <a:gd name="T5" fmla="*/ 0 h 13"/>
                <a:gd name="T6" fmla="*/ 0 w 9"/>
                <a:gd name="T7" fmla="*/ 0 h 13"/>
                <a:gd name="T8" fmla="*/ 8 w 9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8" y="12"/>
                  </a:moveTo>
                  <a:lnTo>
                    <a:pt x="8" y="12"/>
                  </a:lnTo>
                  <a:cubicBezTo>
                    <a:pt x="8" y="12"/>
                    <a:pt x="4" y="7"/>
                    <a:pt x="0" y="0"/>
                  </a:cubicBezTo>
                  <a:lnTo>
                    <a:pt x="0" y="0"/>
                  </a:lnTo>
                  <a:cubicBezTo>
                    <a:pt x="4" y="7"/>
                    <a:pt x="7" y="11"/>
                    <a:pt x="8" y="12"/>
                  </a:cubicBezTo>
                </a:path>
              </a:pathLst>
            </a:custGeom>
            <a:solidFill>
              <a:srgbClr val="9572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97DE924C-D3BC-DB40-AE00-115C9B230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8084" y="6734148"/>
              <a:ext cx="5761" cy="11521"/>
            </a:xfrm>
            <a:custGeom>
              <a:avLst/>
              <a:gdLst>
                <a:gd name="T0" fmla="*/ 0 w 11"/>
                <a:gd name="T1" fmla="*/ 17 h 18"/>
                <a:gd name="T2" fmla="*/ 0 w 11"/>
                <a:gd name="T3" fmla="*/ 17 h 18"/>
                <a:gd name="T4" fmla="*/ 0 w 11"/>
                <a:gd name="T5" fmla="*/ 16 h 18"/>
                <a:gd name="T6" fmla="*/ 0 w 11"/>
                <a:gd name="T7" fmla="*/ 16 h 18"/>
                <a:gd name="T8" fmla="*/ 0 w 11"/>
                <a:gd name="T9" fmla="*/ 17 h 18"/>
                <a:gd name="T10" fmla="*/ 0 w 11"/>
                <a:gd name="T11" fmla="*/ 16 h 18"/>
                <a:gd name="T12" fmla="*/ 0 w 11"/>
                <a:gd name="T13" fmla="*/ 16 h 18"/>
                <a:gd name="T14" fmla="*/ 2 w 11"/>
                <a:gd name="T15" fmla="*/ 14 h 18"/>
                <a:gd name="T16" fmla="*/ 2 w 11"/>
                <a:gd name="T17" fmla="*/ 14 h 18"/>
                <a:gd name="T18" fmla="*/ 0 w 11"/>
                <a:gd name="T19" fmla="*/ 16 h 18"/>
                <a:gd name="T20" fmla="*/ 2 w 11"/>
                <a:gd name="T21" fmla="*/ 14 h 18"/>
                <a:gd name="T22" fmla="*/ 2 w 11"/>
                <a:gd name="T23" fmla="*/ 14 h 18"/>
                <a:gd name="T24" fmla="*/ 3 w 11"/>
                <a:gd name="T25" fmla="*/ 13 h 18"/>
                <a:gd name="T26" fmla="*/ 3 w 11"/>
                <a:gd name="T27" fmla="*/ 13 h 18"/>
                <a:gd name="T28" fmla="*/ 2 w 11"/>
                <a:gd name="T29" fmla="*/ 14 h 18"/>
                <a:gd name="T30" fmla="*/ 3 w 11"/>
                <a:gd name="T31" fmla="*/ 13 h 18"/>
                <a:gd name="T32" fmla="*/ 3 w 11"/>
                <a:gd name="T33" fmla="*/ 13 h 18"/>
                <a:gd name="T34" fmla="*/ 3 w 11"/>
                <a:gd name="T35" fmla="*/ 12 h 18"/>
                <a:gd name="T36" fmla="*/ 3 w 11"/>
                <a:gd name="T37" fmla="*/ 12 h 18"/>
                <a:gd name="T38" fmla="*/ 3 w 11"/>
                <a:gd name="T39" fmla="*/ 13 h 18"/>
                <a:gd name="T40" fmla="*/ 4 w 11"/>
                <a:gd name="T41" fmla="*/ 11 h 18"/>
                <a:gd name="T42" fmla="*/ 4 w 11"/>
                <a:gd name="T43" fmla="*/ 11 h 18"/>
                <a:gd name="T44" fmla="*/ 4 w 11"/>
                <a:gd name="T45" fmla="*/ 10 h 18"/>
                <a:gd name="T46" fmla="*/ 4 w 11"/>
                <a:gd name="T47" fmla="*/ 10 h 18"/>
                <a:gd name="T48" fmla="*/ 5 w 11"/>
                <a:gd name="T49" fmla="*/ 9 h 18"/>
                <a:gd name="T50" fmla="*/ 5 w 11"/>
                <a:gd name="T51" fmla="*/ 9 h 18"/>
                <a:gd name="T52" fmla="*/ 6 w 11"/>
                <a:gd name="T53" fmla="*/ 8 h 18"/>
                <a:gd name="T54" fmla="*/ 6 w 11"/>
                <a:gd name="T55" fmla="*/ 8 h 18"/>
                <a:gd name="T56" fmla="*/ 6 w 11"/>
                <a:gd name="T57" fmla="*/ 7 h 18"/>
                <a:gd name="T58" fmla="*/ 6 w 11"/>
                <a:gd name="T59" fmla="*/ 7 h 18"/>
                <a:gd name="T60" fmla="*/ 6 w 11"/>
                <a:gd name="T61" fmla="*/ 8 h 18"/>
                <a:gd name="T62" fmla="*/ 6 w 11"/>
                <a:gd name="T63" fmla="*/ 7 h 18"/>
                <a:gd name="T64" fmla="*/ 6 w 11"/>
                <a:gd name="T65" fmla="*/ 7 h 18"/>
                <a:gd name="T66" fmla="*/ 7 w 11"/>
                <a:gd name="T67" fmla="*/ 6 h 18"/>
                <a:gd name="T68" fmla="*/ 7 w 11"/>
                <a:gd name="T69" fmla="*/ 6 h 18"/>
                <a:gd name="T70" fmla="*/ 6 w 11"/>
                <a:gd name="T71" fmla="*/ 7 h 18"/>
                <a:gd name="T72" fmla="*/ 8 w 11"/>
                <a:gd name="T73" fmla="*/ 4 h 18"/>
                <a:gd name="T74" fmla="*/ 8 w 11"/>
                <a:gd name="T75" fmla="*/ 4 h 18"/>
                <a:gd name="T76" fmla="*/ 9 w 11"/>
                <a:gd name="T77" fmla="*/ 3 h 18"/>
                <a:gd name="T78" fmla="*/ 9 w 11"/>
                <a:gd name="T79" fmla="*/ 3 h 18"/>
                <a:gd name="T80" fmla="*/ 10 w 11"/>
                <a:gd name="T81" fmla="*/ 0 h 18"/>
                <a:gd name="T82" fmla="*/ 10 w 11"/>
                <a:gd name="T8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8">
                  <a:moveTo>
                    <a:pt x="0" y="17"/>
                  </a:moveTo>
                  <a:lnTo>
                    <a:pt x="0" y="17"/>
                  </a:lnTo>
                  <a:cubicBezTo>
                    <a:pt x="0" y="17"/>
                    <a:pt x="0" y="17"/>
                    <a:pt x="0" y="16"/>
                  </a:cubicBezTo>
                  <a:lnTo>
                    <a:pt x="0" y="16"/>
                  </a:lnTo>
                  <a:cubicBezTo>
                    <a:pt x="0" y="17"/>
                    <a:pt x="0" y="17"/>
                    <a:pt x="0" y="17"/>
                  </a:cubicBezTo>
                  <a:close/>
                  <a:moveTo>
                    <a:pt x="0" y="16"/>
                  </a:moveTo>
                  <a:lnTo>
                    <a:pt x="0" y="16"/>
                  </a:lnTo>
                  <a:cubicBezTo>
                    <a:pt x="1" y="16"/>
                    <a:pt x="1" y="15"/>
                    <a:pt x="2" y="14"/>
                  </a:cubicBezTo>
                  <a:lnTo>
                    <a:pt x="2" y="14"/>
                  </a:lnTo>
                  <a:cubicBezTo>
                    <a:pt x="1" y="15"/>
                    <a:pt x="1" y="16"/>
                    <a:pt x="0" y="16"/>
                  </a:cubicBezTo>
                  <a:close/>
                  <a:moveTo>
                    <a:pt x="2" y="14"/>
                  </a:moveTo>
                  <a:lnTo>
                    <a:pt x="2" y="14"/>
                  </a:lnTo>
                  <a:cubicBezTo>
                    <a:pt x="2" y="13"/>
                    <a:pt x="2" y="13"/>
                    <a:pt x="3" y="13"/>
                  </a:cubicBezTo>
                  <a:lnTo>
                    <a:pt x="3" y="13"/>
                  </a:lnTo>
                  <a:cubicBezTo>
                    <a:pt x="2" y="13"/>
                    <a:pt x="2" y="13"/>
                    <a:pt x="2" y="14"/>
                  </a:cubicBezTo>
                  <a:close/>
                  <a:moveTo>
                    <a:pt x="3" y="13"/>
                  </a:moveTo>
                  <a:lnTo>
                    <a:pt x="3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3"/>
                  </a:lnTo>
                  <a:close/>
                  <a:moveTo>
                    <a:pt x="4" y="11"/>
                  </a:moveTo>
                  <a:lnTo>
                    <a:pt x="4" y="11"/>
                  </a:lnTo>
                  <a:close/>
                  <a:moveTo>
                    <a:pt x="4" y="10"/>
                  </a:moveTo>
                  <a:lnTo>
                    <a:pt x="4" y="10"/>
                  </a:lnTo>
                  <a:close/>
                  <a:moveTo>
                    <a:pt x="5" y="9"/>
                  </a:moveTo>
                  <a:lnTo>
                    <a:pt x="5" y="9"/>
                  </a:lnTo>
                  <a:close/>
                  <a:moveTo>
                    <a:pt x="6" y="8"/>
                  </a:moveTo>
                  <a:lnTo>
                    <a:pt x="6" y="8"/>
                  </a:lnTo>
                  <a:cubicBezTo>
                    <a:pt x="6" y="8"/>
                    <a:pt x="6" y="8"/>
                    <a:pt x="6" y="7"/>
                  </a:cubicBezTo>
                  <a:lnTo>
                    <a:pt x="6" y="7"/>
                  </a:ln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7"/>
                  </a:moveTo>
                  <a:lnTo>
                    <a:pt x="6" y="7"/>
                  </a:lnTo>
                  <a:cubicBezTo>
                    <a:pt x="6" y="7"/>
                    <a:pt x="6" y="7"/>
                    <a:pt x="7" y="6"/>
                  </a:cubicBezTo>
                  <a:lnTo>
                    <a:pt x="7" y="6"/>
                  </a:lnTo>
                  <a:cubicBezTo>
                    <a:pt x="6" y="7"/>
                    <a:pt x="6" y="7"/>
                    <a:pt x="6" y="7"/>
                  </a:cubicBezTo>
                  <a:close/>
                  <a:moveTo>
                    <a:pt x="8" y="4"/>
                  </a:moveTo>
                  <a:lnTo>
                    <a:pt x="8" y="4"/>
                  </a:lnTo>
                  <a:close/>
                  <a:moveTo>
                    <a:pt x="9" y="3"/>
                  </a:moveTo>
                  <a:lnTo>
                    <a:pt x="9" y="3"/>
                  </a:lnTo>
                  <a:close/>
                  <a:moveTo>
                    <a:pt x="10" y="0"/>
                  </a:moveTo>
                  <a:lnTo>
                    <a:pt x="10" y="0"/>
                  </a:lnTo>
                  <a:close/>
                </a:path>
              </a:pathLst>
            </a:custGeom>
            <a:solidFill>
              <a:srgbClr val="5441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236D90B4-D44E-5F49-88F1-B1E8BE5F1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0703" y="6434597"/>
              <a:ext cx="270748" cy="385961"/>
            </a:xfrm>
            <a:custGeom>
              <a:avLst/>
              <a:gdLst>
                <a:gd name="T0" fmla="*/ 213 w 413"/>
                <a:gd name="T1" fmla="*/ 589 h 590"/>
                <a:gd name="T2" fmla="*/ 213 w 413"/>
                <a:gd name="T3" fmla="*/ 589 h 590"/>
                <a:gd name="T4" fmla="*/ 205 w 413"/>
                <a:gd name="T5" fmla="*/ 577 h 590"/>
                <a:gd name="T6" fmla="*/ 193 w 413"/>
                <a:gd name="T7" fmla="*/ 553 h 590"/>
                <a:gd name="T8" fmla="*/ 192 w 413"/>
                <a:gd name="T9" fmla="*/ 551 h 590"/>
                <a:gd name="T10" fmla="*/ 182 w 413"/>
                <a:gd name="T11" fmla="*/ 517 h 590"/>
                <a:gd name="T12" fmla="*/ 13 w 413"/>
                <a:gd name="T13" fmla="*/ 488 h 590"/>
                <a:gd name="T14" fmla="*/ 0 w 413"/>
                <a:gd name="T15" fmla="*/ 231 h 590"/>
                <a:gd name="T16" fmla="*/ 169 w 413"/>
                <a:gd name="T17" fmla="*/ 297 h 590"/>
                <a:gd name="T18" fmla="*/ 287 w 413"/>
                <a:gd name="T19" fmla="*/ 265 h 590"/>
                <a:gd name="T20" fmla="*/ 363 w 413"/>
                <a:gd name="T21" fmla="*/ 0 h 590"/>
                <a:gd name="T22" fmla="*/ 363 w 413"/>
                <a:gd name="T23" fmla="*/ 0 h 590"/>
                <a:gd name="T24" fmla="*/ 327 w 413"/>
                <a:gd name="T25" fmla="*/ 459 h 590"/>
                <a:gd name="T26" fmla="*/ 327 w 413"/>
                <a:gd name="T27" fmla="*/ 459 h 590"/>
                <a:gd name="T28" fmla="*/ 326 w 413"/>
                <a:gd name="T29" fmla="*/ 462 h 590"/>
                <a:gd name="T30" fmla="*/ 326 w 413"/>
                <a:gd name="T31" fmla="*/ 462 h 590"/>
                <a:gd name="T32" fmla="*/ 325 w 413"/>
                <a:gd name="T33" fmla="*/ 463 h 590"/>
                <a:gd name="T34" fmla="*/ 325 w 413"/>
                <a:gd name="T35" fmla="*/ 463 h 590"/>
                <a:gd name="T36" fmla="*/ 324 w 413"/>
                <a:gd name="T37" fmla="*/ 465 h 590"/>
                <a:gd name="T38" fmla="*/ 324 w 413"/>
                <a:gd name="T39" fmla="*/ 465 h 590"/>
                <a:gd name="T40" fmla="*/ 323 w 413"/>
                <a:gd name="T41" fmla="*/ 466 h 590"/>
                <a:gd name="T42" fmla="*/ 323 w 413"/>
                <a:gd name="T43" fmla="*/ 466 h 590"/>
                <a:gd name="T44" fmla="*/ 323 w 413"/>
                <a:gd name="T45" fmla="*/ 467 h 590"/>
                <a:gd name="T46" fmla="*/ 322 w 413"/>
                <a:gd name="T47" fmla="*/ 468 h 590"/>
                <a:gd name="T48" fmla="*/ 322 w 413"/>
                <a:gd name="T49" fmla="*/ 468 h 590"/>
                <a:gd name="T50" fmla="*/ 321 w 413"/>
                <a:gd name="T51" fmla="*/ 469 h 590"/>
                <a:gd name="T52" fmla="*/ 321 w 413"/>
                <a:gd name="T53" fmla="*/ 469 h 590"/>
                <a:gd name="T54" fmla="*/ 321 w 413"/>
                <a:gd name="T55" fmla="*/ 470 h 590"/>
                <a:gd name="T56" fmla="*/ 321 w 413"/>
                <a:gd name="T57" fmla="*/ 470 h 590"/>
                <a:gd name="T58" fmla="*/ 320 w 413"/>
                <a:gd name="T59" fmla="*/ 471 h 590"/>
                <a:gd name="T60" fmla="*/ 320 w 413"/>
                <a:gd name="T61" fmla="*/ 472 h 590"/>
                <a:gd name="T62" fmla="*/ 320 w 413"/>
                <a:gd name="T63" fmla="*/ 472 h 590"/>
                <a:gd name="T64" fmla="*/ 319 w 413"/>
                <a:gd name="T65" fmla="*/ 473 h 590"/>
                <a:gd name="T66" fmla="*/ 319 w 413"/>
                <a:gd name="T67" fmla="*/ 473 h 590"/>
                <a:gd name="T68" fmla="*/ 317 w 413"/>
                <a:gd name="T69" fmla="*/ 475 h 590"/>
                <a:gd name="T70" fmla="*/ 317 w 413"/>
                <a:gd name="T71" fmla="*/ 47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3" h="590">
                  <a:moveTo>
                    <a:pt x="213" y="589"/>
                  </a:moveTo>
                  <a:lnTo>
                    <a:pt x="213" y="589"/>
                  </a:lnTo>
                  <a:lnTo>
                    <a:pt x="213" y="589"/>
                  </a:lnTo>
                  <a:lnTo>
                    <a:pt x="213" y="589"/>
                  </a:lnTo>
                  <a:cubicBezTo>
                    <a:pt x="212" y="588"/>
                    <a:pt x="209" y="584"/>
                    <a:pt x="205" y="577"/>
                  </a:cubicBezTo>
                  <a:lnTo>
                    <a:pt x="205" y="577"/>
                  </a:lnTo>
                  <a:cubicBezTo>
                    <a:pt x="202" y="570"/>
                    <a:pt x="197" y="563"/>
                    <a:pt x="193" y="553"/>
                  </a:cubicBezTo>
                  <a:lnTo>
                    <a:pt x="193" y="553"/>
                  </a:lnTo>
                  <a:lnTo>
                    <a:pt x="193" y="553"/>
                  </a:lnTo>
                  <a:cubicBezTo>
                    <a:pt x="193" y="552"/>
                    <a:pt x="193" y="551"/>
                    <a:pt x="192" y="551"/>
                  </a:cubicBezTo>
                  <a:lnTo>
                    <a:pt x="192" y="551"/>
                  </a:lnTo>
                  <a:cubicBezTo>
                    <a:pt x="181" y="523"/>
                    <a:pt x="182" y="517"/>
                    <a:pt x="182" y="517"/>
                  </a:cubicBezTo>
                  <a:lnTo>
                    <a:pt x="142" y="510"/>
                  </a:lnTo>
                  <a:lnTo>
                    <a:pt x="13" y="488"/>
                  </a:lnTo>
                  <a:lnTo>
                    <a:pt x="13" y="488"/>
                  </a:lnTo>
                  <a:cubicBezTo>
                    <a:pt x="5" y="367"/>
                    <a:pt x="0" y="231"/>
                    <a:pt x="0" y="231"/>
                  </a:cubicBezTo>
                  <a:lnTo>
                    <a:pt x="0" y="231"/>
                  </a:lnTo>
                  <a:cubicBezTo>
                    <a:pt x="41" y="274"/>
                    <a:pt x="105" y="297"/>
                    <a:pt x="169" y="297"/>
                  </a:cubicBezTo>
                  <a:lnTo>
                    <a:pt x="169" y="297"/>
                  </a:lnTo>
                  <a:cubicBezTo>
                    <a:pt x="211" y="297"/>
                    <a:pt x="253" y="287"/>
                    <a:pt x="287" y="265"/>
                  </a:cubicBezTo>
                  <a:lnTo>
                    <a:pt x="287" y="265"/>
                  </a:lnTo>
                  <a:cubicBezTo>
                    <a:pt x="373" y="213"/>
                    <a:pt x="363" y="0"/>
                    <a:pt x="363" y="0"/>
                  </a:cubicBezTo>
                  <a:lnTo>
                    <a:pt x="363" y="0"/>
                  </a:lnTo>
                  <a:lnTo>
                    <a:pt x="363" y="0"/>
                  </a:lnTo>
                  <a:cubicBezTo>
                    <a:pt x="409" y="135"/>
                    <a:pt x="412" y="314"/>
                    <a:pt x="327" y="459"/>
                  </a:cubicBezTo>
                  <a:lnTo>
                    <a:pt x="327" y="459"/>
                  </a:lnTo>
                  <a:lnTo>
                    <a:pt x="327" y="459"/>
                  </a:lnTo>
                  <a:lnTo>
                    <a:pt x="327" y="459"/>
                  </a:lnTo>
                  <a:cubicBezTo>
                    <a:pt x="327" y="460"/>
                    <a:pt x="326" y="461"/>
                    <a:pt x="326" y="462"/>
                  </a:cubicBezTo>
                  <a:lnTo>
                    <a:pt x="326" y="462"/>
                  </a:lnTo>
                  <a:lnTo>
                    <a:pt x="326" y="462"/>
                  </a:lnTo>
                  <a:lnTo>
                    <a:pt x="326" y="462"/>
                  </a:lnTo>
                  <a:cubicBezTo>
                    <a:pt x="326" y="463"/>
                    <a:pt x="325" y="463"/>
                    <a:pt x="325" y="463"/>
                  </a:cubicBezTo>
                  <a:lnTo>
                    <a:pt x="325" y="463"/>
                  </a:lnTo>
                  <a:lnTo>
                    <a:pt x="325" y="463"/>
                  </a:lnTo>
                  <a:lnTo>
                    <a:pt x="325" y="463"/>
                  </a:lnTo>
                  <a:cubicBezTo>
                    <a:pt x="324" y="464"/>
                    <a:pt x="324" y="464"/>
                    <a:pt x="324" y="465"/>
                  </a:cubicBezTo>
                  <a:lnTo>
                    <a:pt x="324" y="465"/>
                  </a:lnTo>
                  <a:lnTo>
                    <a:pt x="324" y="465"/>
                  </a:lnTo>
                  <a:lnTo>
                    <a:pt x="324" y="465"/>
                  </a:lnTo>
                  <a:cubicBezTo>
                    <a:pt x="323" y="466"/>
                    <a:pt x="323" y="466"/>
                    <a:pt x="323" y="466"/>
                  </a:cubicBezTo>
                  <a:lnTo>
                    <a:pt x="323" y="466"/>
                  </a:lnTo>
                  <a:lnTo>
                    <a:pt x="323" y="466"/>
                  </a:lnTo>
                  <a:lnTo>
                    <a:pt x="323" y="466"/>
                  </a:lnTo>
                  <a:cubicBezTo>
                    <a:pt x="323" y="467"/>
                    <a:pt x="323" y="467"/>
                    <a:pt x="323" y="467"/>
                  </a:cubicBezTo>
                  <a:lnTo>
                    <a:pt x="323" y="467"/>
                  </a:lnTo>
                  <a:cubicBezTo>
                    <a:pt x="323" y="467"/>
                    <a:pt x="323" y="468"/>
                    <a:pt x="322" y="468"/>
                  </a:cubicBezTo>
                  <a:lnTo>
                    <a:pt x="322" y="468"/>
                  </a:lnTo>
                  <a:lnTo>
                    <a:pt x="322" y="468"/>
                  </a:lnTo>
                  <a:lnTo>
                    <a:pt x="322" y="468"/>
                  </a:lnTo>
                  <a:lnTo>
                    <a:pt x="321" y="469"/>
                  </a:lnTo>
                  <a:lnTo>
                    <a:pt x="321" y="469"/>
                  </a:lnTo>
                  <a:lnTo>
                    <a:pt x="321" y="469"/>
                  </a:lnTo>
                  <a:lnTo>
                    <a:pt x="321" y="469"/>
                  </a:lnTo>
                  <a:cubicBezTo>
                    <a:pt x="321" y="469"/>
                    <a:pt x="321" y="469"/>
                    <a:pt x="321" y="470"/>
                  </a:cubicBezTo>
                  <a:lnTo>
                    <a:pt x="321" y="470"/>
                  </a:lnTo>
                  <a:lnTo>
                    <a:pt x="321" y="470"/>
                  </a:lnTo>
                  <a:lnTo>
                    <a:pt x="321" y="470"/>
                  </a:lnTo>
                  <a:cubicBezTo>
                    <a:pt x="320" y="470"/>
                    <a:pt x="320" y="470"/>
                    <a:pt x="320" y="471"/>
                  </a:cubicBezTo>
                  <a:lnTo>
                    <a:pt x="320" y="471"/>
                  </a:lnTo>
                  <a:lnTo>
                    <a:pt x="320" y="472"/>
                  </a:lnTo>
                  <a:lnTo>
                    <a:pt x="320" y="472"/>
                  </a:lnTo>
                  <a:lnTo>
                    <a:pt x="320" y="472"/>
                  </a:lnTo>
                  <a:lnTo>
                    <a:pt x="320" y="472"/>
                  </a:lnTo>
                  <a:cubicBezTo>
                    <a:pt x="319" y="472"/>
                    <a:pt x="319" y="472"/>
                    <a:pt x="319" y="473"/>
                  </a:cubicBezTo>
                  <a:lnTo>
                    <a:pt x="319" y="473"/>
                  </a:lnTo>
                  <a:lnTo>
                    <a:pt x="319" y="473"/>
                  </a:lnTo>
                  <a:lnTo>
                    <a:pt x="319" y="473"/>
                  </a:lnTo>
                  <a:cubicBezTo>
                    <a:pt x="318" y="474"/>
                    <a:pt x="318" y="475"/>
                    <a:pt x="317" y="475"/>
                  </a:cubicBezTo>
                  <a:lnTo>
                    <a:pt x="317" y="475"/>
                  </a:lnTo>
                  <a:cubicBezTo>
                    <a:pt x="317" y="476"/>
                    <a:pt x="317" y="476"/>
                    <a:pt x="317" y="476"/>
                  </a:cubicBezTo>
                  <a:lnTo>
                    <a:pt x="317" y="476"/>
                  </a:lnTo>
                  <a:cubicBezTo>
                    <a:pt x="290" y="518"/>
                    <a:pt x="256" y="556"/>
                    <a:pt x="213" y="589"/>
                  </a:cubicBezTo>
                </a:path>
              </a:pathLst>
            </a:custGeom>
            <a:solidFill>
              <a:srgbClr val="5B48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F415F6A0-B8D2-1147-85E0-4C0450A63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7945" y="6469160"/>
              <a:ext cx="501173" cy="532857"/>
            </a:xfrm>
            <a:custGeom>
              <a:avLst/>
              <a:gdLst>
                <a:gd name="T0" fmla="*/ 51 w 767"/>
                <a:gd name="T1" fmla="*/ 24 h 817"/>
                <a:gd name="T2" fmla="*/ 51 w 767"/>
                <a:gd name="T3" fmla="*/ 24 h 817"/>
                <a:gd name="T4" fmla="*/ 16 w 767"/>
                <a:gd name="T5" fmla="*/ 304 h 817"/>
                <a:gd name="T6" fmla="*/ 16 w 767"/>
                <a:gd name="T7" fmla="*/ 304 h 817"/>
                <a:gd name="T8" fmla="*/ 51 w 767"/>
                <a:gd name="T9" fmla="*/ 428 h 817"/>
                <a:gd name="T10" fmla="*/ 51 w 767"/>
                <a:gd name="T11" fmla="*/ 428 h 817"/>
                <a:gd name="T12" fmla="*/ 197 w 767"/>
                <a:gd name="T13" fmla="*/ 714 h 817"/>
                <a:gd name="T14" fmla="*/ 197 w 767"/>
                <a:gd name="T15" fmla="*/ 714 h 817"/>
                <a:gd name="T16" fmla="*/ 392 w 767"/>
                <a:gd name="T17" fmla="*/ 762 h 817"/>
                <a:gd name="T18" fmla="*/ 392 w 767"/>
                <a:gd name="T19" fmla="*/ 762 h 817"/>
                <a:gd name="T20" fmla="*/ 647 w 767"/>
                <a:gd name="T21" fmla="*/ 495 h 817"/>
                <a:gd name="T22" fmla="*/ 647 w 767"/>
                <a:gd name="T23" fmla="*/ 495 h 817"/>
                <a:gd name="T24" fmla="*/ 760 w 767"/>
                <a:gd name="T25" fmla="*/ 342 h 817"/>
                <a:gd name="T26" fmla="*/ 760 w 767"/>
                <a:gd name="T27" fmla="*/ 342 h 817"/>
                <a:gd name="T28" fmla="*/ 617 w 767"/>
                <a:gd name="T29" fmla="*/ 380 h 817"/>
                <a:gd name="T30" fmla="*/ 617 w 767"/>
                <a:gd name="T31" fmla="*/ 441 h 817"/>
                <a:gd name="T32" fmla="*/ 617 w 767"/>
                <a:gd name="T33" fmla="*/ 441 h 817"/>
                <a:gd name="T34" fmla="*/ 554 w 767"/>
                <a:gd name="T35" fmla="*/ 304 h 817"/>
                <a:gd name="T36" fmla="*/ 554 w 767"/>
                <a:gd name="T37" fmla="*/ 304 h 817"/>
                <a:gd name="T38" fmla="*/ 402 w 767"/>
                <a:gd name="T39" fmla="*/ 74 h 817"/>
                <a:gd name="T40" fmla="*/ 402 w 767"/>
                <a:gd name="T41" fmla="*/ 74 h 817"/>
                <a:gd name="T42" fmla="*/ 141 w 767"/>
                <a:gd name="T43" fmla="*/ 80 h 817"/>
                <a:gd name="T44" fmla="*/ 141 w 767"/>
                <a:gd name="T45" fmla="*/ 80 h 817"/>
                <a:gd name="T46" fmla="*/ 51 w 767"/>
                <a:gd name="T47" fmla="*/ 24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7" h="817">
                  <a:moveTo>
                    <a:pt x="51" y="24"/>
                  </a:moveTo>
                  <a:lnTo>
                    <a:pt x="51" y="24"/>
                  </a:lnTo>
                  <a:cubicBezTo>
                    <a:pt x="3" y="120"/>
                    <a:pt x="0" y="259"/>
                    <a:pt x="16" y="304"/>
                  </a:cubicBezTo>
                  <a:lnTo>
                    <a:pt x="16" y="304"/>
                  </a:lnTo>
                  <a:cubicBezTo>
                    <a:pt x="32" y="349"/>
                    <a:pt x="64" y="374"/>
                    <a:pt x="51" y="428"/>
                  </a:cubicBezTo>
                  <a:lnTo>
                    <a:pt x="51" y="428"/>
                  </a:lnTo>
                  <a:cubicBezTo>
                    <a:pt x="39" y="482"/>
                    <a:pt x="99" y="612"/>
                    <a:pt x="197" y="714"/>
                  </a:cubicBezTo>
                  <a:lnTo>
                    <a:pt x="197" y="714"/>
                  </a:lnTo>
                  <a:cubicBezTo>
                    <a:pt x="296" y="816"/>
                    <a:pt x="296" y="813"/>
                    <a:pt x="392" y="762"/>
                  </a:cubicBezTo>
                  <a:lnTo>
                    <a:pt x="392" y="762"/>
                  </a:lnTo>
                  <a:cubicBezTo>
                    <a:pt x="487" y="711"/>
                    <a:pt x="666" y="609"/>
                    <a:pt x="647" y="495"/>
                  </a:cubicBezTo>
                  <a:lnTo>
                    <a:pt x="647" y="495"/>
                  </a:lnTo>
                  <a:cubicBezTo>
                    <a:pt x="647" y="495"/>
                    <a:pt x="754" y="463"/>
                    <a:pt x="760" y="342"/>
                  </a:cubicBezTo>
                  <a:lnTo>
                    <a:pt x="760" y="342"/>
                  </a:lnTo>
                  <a:cubicBezTo>
                    <a:pt x="766" y="221"/>
                    <a:pt x="630" y="259"/>
                    <a:pt x="617" y="380"/>
                  </a:cubicBezTo>
                  <a:lnTo>
                    <a:pt x="617" y="441"/>
                  </a:lnTo>
                  <a:lnTo>
                    <a:pt x="617" y="441"/>
                  </a:lnTo>
                  <a:cubicBezTo>
                    <a:pt x="617" y="441"/>
                    <a:pt x="579" y="390"/>
                    <a:pt x="554" y="304"/>
                  </a:cubicBezTo>
                  <a:lnTo>
                    <a:pt x="554" y="304"/>
                  </a:lnTo>
                  <a:cubicBezTo>
                    <a:pt x="528" y="218"/>
                    <a:pt x="525" y="58"/>
                    <a:pt x="402" y="74"/>
                  </a:cubicBezTo>
                  <a:lnTo>
                    <a:pt x="402" y="74"/>
                  </a:lnTo>
                  <a:cubicBezTo>
                    <a:pt x="279" y="90"/>
                    <a:pt x="242" y="107"/>
                    <a:pt x="141" y="80"/>
                  </a:cubicBezTo>
                  <a:lnTo>
                    <a:pt x="141" y="80"/>
                  </a:lnTo>
                  <a:cubicBezTo>
                    <a:pt x="60" y="58"/>
                    <a:pt x="69" y="0"/>
                    <a:pt x="51" y="24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F21D819A-93D5-E149-B10F-AA8DABAA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6238" y="6860881"/>
              <a:ext cx="23042" cy="25924"/>
            </a:xfrm>
            <a:custGeom>
              <a:avLst/>
              <a:gdLst>
                <a:gd name="T0" fmla="*/ 0 w 37"/>
                <a:gd name="T1" fmla="*/ 40 h 41"/>
                <a:gd name="T2" fmla="*/ 0 w 37"/>
                <a:gd name="T3" fmla="*/ 40 h 41"/>
                <a:gd name="T4" fmla="*/ 36 w 37"/>
                <a:gd name="T5" fmla="*/ 0 h 41"/>
                <a:gd name="T6" fmla="*/ 0 w 37"/>
                <a:gd name="T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1">
                  <a:moveTo>
                    <a:pt x="0" y="40"/>
                  </a:moveTo>
                  <a:lnTo>
                    <a:pt x="0" y="40"/>
                  </a:lnTo>
                  <a:lnTo>
                    <a:pt x="36" y="0"/>
                  </a:lnTo>
                  <a:lnTo>
                    <a:pt x="0" y="40"/>
                  </a:lnTo>
                </a:path>
              </a:pathLst>
            </a:custGeom>
            <a:solidFill>
              <a:srgbClr val="A8AE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05568CB5-970B-0A4D-9A05-A9D11EAE8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9509" y="7912194"/>
              <a:ext cx="1451313" cy="2602082"/>
            </a:xfrm>
            <a:custGeom>
              <a:avLst/>
              <a:gdLst>
                <a:gd name="connsiteX0" fmla="*/ 413818 w 1451313"/>
                <a:gd name="connsiteY0" fmla="*/ 0 h 2602082"/>
                <a:gd name="connsiteX1" fmla="*/ 718558 w 1451313"/>
                <a:gd name="connsiteY1" fmla="*/ 150913 h 2602082"/>
                <a:gd name="connsiteX2" fmla="*/ 966526 w 1451313"/>
                <a:gd name="connsiteY2" fmla="*/ 160712 h 2602082"/>
                <a:gd name="connsiteX3" fmla="*/ 1034972 w 1451313"/>
                <a:gd name="connsiteY3" fmla="*/ 149821 h 2602082"/>
                <a:gd name="connsiteX4" fmla="*/ 1035863 w 1451313"/>
                <a:gd name="connsiteY4" fmla="*/ 142510 h 2602082"/>
                <a:gd name="connsiteX5" fmla="*/ 1064011 w 1451313"/>
                <a:gd name="connsiteY5" fmla="*/ 136632 h 2602082"/>
                <a:gd name="connsiteX6" fmla="*/ 1137328 w 1451313"/>
                <a:gd name="connsiteY6" fmla="*/ 117038 h 2602082"/>
                <a:gd name="connsiteX7" fmla="*/ 1215882 w 1451313"/>
                <a:gd name="connsiteY7" fmla="*/ 90914 h 2602082"/>
                <a:gd name="connsiteX8" fmla="*/ 1295744 w 1451313"/>
                <a:gd name="connsiteY8" fmla="*/ 57605 h 2602082"/>
                <a:gd name="connsiteX9" fmla="*/ 1326511 w 1451313"/>
                <a:gd name="connsiteY9" fmla="*/ 1039241 h 2602082"/>
                <a:gd name="connsiteX10" fmla="*/ 1435832 w 1451313"/>
                <a:gd name="connsiteY10" fmla="*/ 1955565 h 2602082"/>
                <a:gd name="connsiteX11" fmla="*/ 1444393 w 1451313"/>
                <a:gd name="connsiteY11" fmla="*/ 2108670 h 2602082"/>
                <a:gd name="connsiteX12" fmla="*/ 1440047 w 1451313"/>
                <a:gd name="connsiteY12" fmla="*/ 2125771 h 2602082"/>
                <a:gd name="connsiteX13" fmla="*/ 1448092 w 1451313"/>
                <a:gd name="connsiteY13" fmla="*/ 2151246 h 2602082"/>
                <a:gd name="connsiteX14" fmla="*/ 1450628 w 1451313"/>
                <a:gd name="connsiteY14" fmla="*/ 2192387 h 2602082"/>
                <a:gd name="connsiteX15" fmla="*/ 1444738 w 1451313"/>
                <a:gd name="connsiteY15" fmla="*/ 2243976 h 2602082"/>
                <a:gd name="connsiteX16" fmla="*/ 1409396 w 1451313"/>
                <a:gd name="connsiteY16" fmla="*/ 2272709 h 2602082"/>
                <a:gd name="connsiteX17" fmla="*/ 1317114 w 1451313"/>
                <a:gd name="connsiteY17" fmla="*/ 2277280 h 2602082"/>
                <a:gd name="connsiteX18" fmla="*/ 1262792 w 1451313"/>
                <a:gd name="connsiteY18" fmla="*/ 2269444 h 2602082"/>
                <a:gd name="connsiteX19" fmla="*/ 1242503 w 1451313"/>
                <a:gd name="connsiteY19" fmla="*/ 2233527 h 2602082"/>
                <a:gd name="connsiteX20" fmla="*/ 1166584 w 1451313"/>
                <a:gd name="connsiteY20" fmla="*/ 2233527 h 2602082"/>
                <a:gd name="connsiteX21" fmla="*/ 1129278 w 1451313"/>
                <a:gd name="connsiteY21" fmla="*/ 2238751 h 2602082"/>
                <a:gd name="connsiteX22" fmla="*/ 1082156 w 1451313"/>
                <a:gd name="connsiteY22" fmla="*/ 2229609 h 2602082"/>
                <a:gd name="connsiteX23" fmla="*/ 972858 w 1451313"/>
                <a:gd name="connsiteY23" fmla="*/ 2194999 h 2602082"/>
                <a:gd name="connsiteX24" fmla="*/ 821673 w 1451313"/>
                <a:gd name="connsiteY24" fmla="*/ 2113371 h 2602082"/>
                <a:gd name="connsiteX25" fmla="*/ 819055 w 1451313"/>
                <a:gd name="connsiteY25" fmla="*/ 2064394 h 2602082"/>
                <a:gd name="connsiteX26" fmla="*/ 826254 w 1451313"/>
                <a:gd name="connsiteY26" fmla="*/ 2038273 h 2602082"/>
                <a:gd name="connsiteX27" fmla="*/ 824945 w 1451313"/>
                <a:gd name="connsiteY27" fmla="*/ 2037620 h 2602082"/>
                <a:gd name="connsiteX28" fmla="*/ 885157 w 1451313"/>
                <a:gd name="connsiteY28" fmla="*/ 1977542 h 2602082"/>
                <a:gd name="connsiteX29" fmla="*/ 944061 w 1451313"/>
                <a:gd name="connsiteY29" fmla="*/ 1991255 h 2602082"/>
                <a:gd name="connsiteX30" fmla="*/ 956496 w 1451313"/>
                <a:gd name="connsiteY30" fmla="*/ 1991908 h 2602082"/>
                <a:gd name="connsiteX31" fmla="*/ 1023866 w 1451313"/>
                <a:gd name="connsiteY31" fmla="*/ 1967940 h 2602082"/>
                <a:gd name="connsiteX32" fmla="*/ 1040809 w 1451313"/>
                <a:gd name="connsiteY32" fmla="*/ 1961753 h 2602082"/>
                <a:gd name="connsiteX33" fmla="*/ 921894 w 1451313"/>
                <a:gd name="connsiteY33" fmla="*/ 1078587 h 2602082"/>
                <a:gd name="connsiteX34" fmla="*/ 919073 w 1451313"/>
                <a:gd name="connsiteY34" fmla="*/ 1091884 h 2602082"/>
                <a:gd name="connsiteX35" fmla="*/ 854287 w 1451313"/>
                <a:gd name="connsiteY35" fmla="*/ 1393496 h 2602082"/>
                <a:gd name="connsiteX36" fmla="*/ 847109 w 1451313"/>
                <a:gd name="connsiteY36" fmla="*/ 1856034 h 2602082"/>
                <a:gd name="connsiteX37" fmla="*/ 812524 w 1451313"/>
                <a:gd name="connsiteY37" fmla="*/ 2092530 h 2602082"/>
                <a:gd name="connsiteX38" fmla="*/ 747270 w 1451313"/>
                <a:gd name="connsiteY38" fmla="*/ 2431594 h 2602082"/>
                <a:gd name="connsiteX39" fmla="*/ 738787 w 1451313"/>
                <a:gd name="connsiteY39" fmla="*/ 2460340 h 2602082"/>
                <a:gd name="connsiteX40" fmla="*/ 734325 w 1451313"/>
                <a:gd name="connsiteY40" fmla="*/ 2462691 h 2602082"/>
                <a:gd name="connsiteX41" fmla="*/ 737630 w 1451313"/>
                <a:gd name="connsiteY41" fmla="*/ 2506606 h 2602082"/>
                <a:gd name="connsiteX42" fmla="*/ 737630 w 1451313"/>
                <a:gd name="connsiteY42" fmla="*/ 2577702 h 2602082"/>
                <a:gd name="connsiteX43" fmla="*/ 576539 w 1451313"/>
                <a:gd name="connsiteY43" fmla="*/ 2601835 h 2602082"/>
                <a:gd name="connsiteX44" fmla="*/ 512624 w 1451313"/>
                <a:gd name="connsiteY44" fmla="*/ 2596617 h 2602082"/>
                <a:gd name="connsiteX45" fmla="*/ 490449 w 1451313"/>
                <a:gd name="connsiteY45" fmla="*/ 2562048 h 2602082"/>
                <a:gd name="connsiteX46" fmla="*/ 399794 w 1451313"/>
                <a:gd name="connsiteY46" fmla="*/ 2565309 h 2602082"/>
                <a:gd name="connsiteX47" fmla="*/ 354793 w 1451313"/>
                <a:gd name="connsiteY47" fmla="*/ 2571832 h 2602082"/>
                <a:gd name="connsiteX48" fmla="*/ 300009 w 1451313"/>
                <a:gd name="connsiteY48" fmla="*/ 2564657 h 2602082"/>
                <a:gd name="connsiteX49" fmla="*/ 172179 w 1451313"/>
                <a:gd name="connsiteY49" fmla="*/ 2534001 h 2602082"/>
                <a:gd name="connsiteX50" fmla="*/ 0 w 1451313"/>
                <a:gd name="connsiteY50" fmla="*/ 2457035 h 2602082"/>
                <a:gd name="connsiteX51" fmla="*/ 2609 w 1451313"/>
                <a:gd name="connsiteY51" fmla="*/ 2384634 h 2602082"/>
                <a:gd name="connsiteX52" fmla="*/ 2609 w 1451313"/>
                <a:gd name="connsiteY52" fmla="*/ 2383982 h 2602082"/>
                <a:gd name="connsiteX53" fmla="*/ 2609 w 1451313"/>
                <a:gd name="connsiteY53" fmla="*/ 2380721 h 2602082"/>
                <a:gd name="connsiteX54" fmla="*/ 75002 w 1451313"/>
                <a:gd name="connsiteY54" fmla="*/ 2322018 h 2602082"/>
                <a:gd name="connsiteX55" fmla="*/ 144135 w 1451313"/>
                <a:gd name="connsiteY55" fmla="*/ 2333106 h 2602082"/>
                <a:gd name="connsiteX56" fmla="*/ 153918 w 1451313"/>
                <a:gd name="connsiteY56" fmla="*/ 2333759 h 2602082"/>
                <a:gd name="connsiteX57" fmla="*/ 357402 w 1451313"/>
                <a:gd name="connsiteY57" fmla="*/ 2278317 h 2602082"/>
                <a:gd name="connsiteX58" fmla="*/ 363064 w 1451313"/>
                <a:gd name="connsiteY58" fmla="*/ 2284738 h 2602082"/>
                <a:gd name="connsiteX59" fmla="*/ 372524 w 1451313"/>
                <a:gd name="connsiteY59" fmla="*/ 1741227 h 2602082"/>
                <a:gd name="connsiteX60" fmla="*/ 413818 w 1451313"/>
                <a:gd name="connsiteY60" fmla="*/ 0 h 260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451313" h="2602082">
                  <a:moveTo>
                    <a:pt x="413818" y="0"/>
                  </a:moveTo>
                  <a:cubicBezTo>
                    <a:pt x="507785" y="84276"/>
                    <a:pt x="612845" y="130007"/>
                    <a:pt x="718558" y="150913"/>
                  </a:cubicBezTo>
                  <a:cubicBezTo>
                    <a:pt x="802736" y="167899"/>
                    <a:pt x="887567" y="169205"/>
                    <a:pt x="966526" y="160712"/>
                  </a:cubicBezTo>
                  <a:lnTo>
                    <a:pt x="1034972" y="149821"/>
                  </a:lnTo>
                  <a:lnTo>
                    <a:pt x="1035863" y="142510"/>
                  </a:lnTo>
                  <a:cubicBezTo>
                    <a:pt x="1045027" y="140551"/>
                    <a:pt x="1055501" y="138591"/>
                    <a:pt x="1064011" y="136632"/>
                  </a:cubicBezTo>
                  <a:cubicBezTo>
                    <a:pt x="1089541" y="130754"/>
                    <a:pt x="1114416" y="124223"/>
                    <a:pt x="1137328" y="117038"/>
                  </a:cubicBezTo>
                  <a:cubicBezTo>
                    <a:pt x="1165476" y="109201"/>
                    <a:pt x="1191661" y="100057"/>
                    <a:pt x="1215882" y="90914"/>
                  </a:cubicBezTo>
                  <a:cubicBezTo>
                    <a:pt x="1245994" y="79811"/>
                    <a:pt x="1272833" y="68055"/>
                    <a:pt x="1295744" y="57605"/>
                  </a:cubicBezTo>
                  <a:cubicBezTo>
                    <a:pt x="1321929" y="348895"/>
                    <a:pt x="1342222" y="759053"/>
                    <a:pt x="1326511" y="1039241"/>
                  </a:cubicBezTo>
                  <a:cubicBezTo>
                    <a:pt x="1326511" y="1039241"/>
                    <a:pt x="1442378" y="1604188"/>
                    <a:pt x="1435832" y="1955565"/>
                  </a:cubicBezTo>
                  <a:cubicBezTo>
                    <a:pt x="1434359" y="2002099"/>
                    <a:pt x="1446878" y="2066268"/>
                    <a:pt x="1444393" y="2108670"/>
                  </a:cubicBezTo>
                  <a:lnTo>
                    <a:pt x="1440047" y="2125771"/>
                  </a:lnTo>
                  <a:lnTo>
                    <a:pt x="1448092" y="2151246"/>
                  </a:lnTo>
                  <a:cubicBezTo>
                    <a:pt x="1450792" y="2165450"/>
                    <a:pt x="1452265" y="2181286"/>
                    <a:pt x="1450628" y="2192387"/>
                  </a:cubicBezTo>
                  <a:cubicBezTo>
                    <a:pt x="1451283" y="2208712"/>
                    <a:pt x="1449974" y="2230262"/>
                    <a:pt x="1444738" y="2243976"/>
                  </a:cubicBezTo>
                  <a:cubicBezTo>
                    <a:pt x="1438847" y="2260954"/>
                    <a:pt x="1425758" y="2264219"/>
                    <a:pt x="1409396" y="2272709"/>
                  </a:cubicBezTo>
                  <a:cubicBezTo>
                    <a:pt x="1382562" y="2279239"/>
                    <a:pt x="1364237" y="2280545"/>
                    <a:pt x="1317114" y="2277280"/>
                  </a:cubicBezTo>
                  <a:cubicBezTo>
                    <a:pt x="1305334" y="2276627"/>
                    <a:pt x="1262792" y="2269444"/>
                    <a:pt x="1262792" y="2269444"/>
                  </a:cubicBezTo>
                  <a:cubicBezTo>
                    <a:pt x="1250357" y="2259648"/>
                    <a:pt x="1252975" y="2240710"/>
                    <a:pt x="1242503" y="2233527"/>
                  </a:cubicBezTo>
                  <a:cubicBezTo>
                    <a:pt x="1218288" y="2216549"/>
                    <a:pt x="1188182" y="2228956"/>
                    <a:pt x="1166584" y="2233527"/>
                  </a:cubicBezTo>
                  <a:cubicBezTo>
                    <a:pt x="1146295" y="2236139"/>
                    <a:pt x="1148913" y="2239404"/>
                    <a:pt x="1129278" y="2238751"/>
                  </a:cubicBezTo>
                  <a:cubicBezTo>
                    <a:pt x="1116843" y="2238098"/>
                    <a:pt x="1096554" y="2232221"/>
                    <a:pt x="1082156" y="2229609"/>
                  </a:cubicBezTo>
                  <a:cubicBezTo>
                    <a:pt x="1046814" y="2219161"/>
                    <a:pt x="1007545" y="2208712"/>
                    <a:pt x="972858" y="2194999"/>
                  </a:cubicBezTo>
                  <a:cubicBezTo>
                    <a:pt x="921154" y="2174755"/>
                    <a:pt x="865523" y="2148634"/>
                    <a:pt x="821673" y="2113371"/>
                  </a:cubicBezTo>
                  <a:cubicBezTo>
                    <a:pt x="815128" y="2102922"/>
                    <a:pt x="815782" y="2082026"/>
                    <a:pt x="819055" y="2064394"/>
                  </a:cubicBezTo>
                  <a:cubicBezTo>
                    <a:pt x="821018" y="2053946"/>
                    <a:pt x="823636" y="2044150"/>
                    <a:pt x="826254" y="2038273"/>
                  </a:cubicBezTo>
                  <a:cubicBezTo>
                    <a:pt x="825600" y="2038273"/>
                    <a:pt x="825600" y="2037620"/>
                    <a:pt x="824945" y="2037620"/>
                  </a:cubicBezTo>
                  <a:cubicBezTo>
                    <a:pt x="819709" y="2027825"/>
                    <a:pt x="877958" y="1980807"/>
                    <a:pt x="885157" y="1977542"/>
                  </a:cubicBezTo>
                  <a:cubicBezTo>
                    <a:pt x="885157" y="1977542"/>
                    <a:pt x="924426" y="1988643"/>
                    <a:pt x="944061" y="1991255"/>
                  </a:cubicBezTo>
                  <a:cubicBezTo>
                    <a:pt x="948642" y="1991908"/>
                    <a:pt x="953223" y="1991908"/>
                    <a:pt x="956496" y="1991908"/>
                  </a:cubicBezTo>
                  <a:cubicBezTo>
                    <a:pt x="987420" y="1993377"/>
                    <a:pt x="1001778" y="1979051"/>
                    <a:pt x="1023866" y="1967940"/>
                  </a:cubicBezTo>
                  <a:lnTo>
                    <a:pt x="1040809" y="1961753"/>
                  </a:lnTo>
                  <a:lnTo>
                    <a:pt x="921894" y="1078587"/>
                  </a:lnTo>
                  <a:lnTo>
                    <a:pt x="919073" y="1091884"/>
                  </a:lnTo>
                  <a:cubicBezTo>
                    <a:pt x="896010" y="1189298"/>
                    <a:pt x="867991" y="1287171"/>
                    <a:pt x="854287" y="1393496"/>
                  </a:cubicBezTo>
                  <a:cubicBezTo>
                    <a:pt x="854287" y="1393496"/>
                    <a:pt x="864728" y="1718188"/>
                    <a:pt x="847109" y="1856034"/>
                  </a:cubicBezTo>
                  <a:cubicBezTo>
                    <a:pt x="836016" y="1941617"/>
                    <a:pt x="824270" y="2021320"/>
                    <a:pt x="812524" y="2092530"/>
                  </a:cubicBezTo>
                  <a:cubicBezTo>
                    <a:pt x="783160" y="2279375"/>
                    <a:pt x="753795" y="2409382"/>
                    <a:pt x="747270" y="2431594"/>
                  </a:cubicBezTo>
                  <a:cubicBezTo>
                    <a:pt x="748575" y="2443354"/>
                    <a:pt x="745312" y="2453154"/>
                    <a:pt x="738787" y="2460340"/>
                  </a:cubicBezTo>
                  <a:lnTo>
                    <a:pt x="734325" y="2462691"/>
                  </a:lnTo>
                  <a:lnTo>
                    <a:pt x="737630" y="2506606"/>
                  </a:lnTo>
                  <a:cubicBezTo>
                    <a:pt x="738935" y="2532696"/>
                    <a:pt x="739587" y="2559439"/>
                    <a:pt x="737630" y="2577702"/>
                  </a:cubicBezTo>
                  <a:cubicBezTo>
                    <a:pt x="667846" y="2599878"/>
                    <a:pt x="656106" y="2603140"/>
                    <a:pt x="576539" y="2601835"/>
                  </a:cubicBezTo>
                  <a:cubicBezTo>
                    <a:pt x="562190" y="2601835"/>
                    <a:pt x="512624" y="2596617"/>
                    <a:pt x="512624" y="2596617"/>
                  </a:cubicBezTo>
                  <a:cubicBezTo>
                    <a:pt x="498275" y="2586833"/>
                    <a:pt x="502189" y="2568570"/>
                    <a:pt x="490449" y="2562048"/>
                  </a:cubicBezTo>
                  <a:cubicBezTo>
                    <a:pt x="461753" y="2545741"/>
                    <a:pt x="425882" y="2558786"/>
                    <a:pt x="399794" y="2565309"/>
                  </a:cubicBezTo>
                  <a:cubicBezTo>
                    <a:pt x="375663" y="2568570"/>
                    <a:pt x="378272" y="2571179"/>
                    <a:pt x="354793" y="2571832"/>
                  </a:cubicBezTo>
                  <a:cubicBezTo>
                    <a:pt x="340445" y="2571179"/>
                    <a:pt x="317618" y="2566614"/>
                    <a:pt x="300009" y="2564657"/>
                  </a:cubicBezTo>
                  <a:cubicBezTo>
                    <a:pt x="258921" y="2555525"/>
                    <a:pt x="212615" y="2546394"/>
                    <a:pt x="172179" y="2534001"/>
                  </a:cubicBezTo>
                  <a:cubicBezTo>
                    <a:pt x="108264" y="2515738"/>
                    <a:pt x="50871" y="2491604"/>
                    <a:pt x="0" y="2457035"/>
                  </a:cubicBezTo>
                  <a:cubicBezTo>
                    <a:pt x="1304" y="2421813"/>
                    <a:pt x="0" y="2403550"/>
                    <a:pt x="2609" y="2384634"/>
                  </a:cubicBezTo>
                  <a:lnTo>
                    <a:pt x="2609" y="2383982"/>
                  </a:lnTo>
                  <a:cubicBezTo>
                    <a:pt x="2609" y="2382678"/>
                    <a:pt x="2609" y="2382025"/>
                    <a:pt x="2609" y="2380721"/>
                  </a:cubicBezTo>
                  <a:cubicBezTo>
                    <a:pt x="7826" y="2365719"/>
                    <a:pt x="67176" y="2325279"/>
                    <a:pt x="75002" y="2322018"/>
                  </a:cubicBezTo>
                  <a:cubicBezTo>
                    <a:pt x="75002" y="2322018"/>
                    <a:pt x="121308" y="2331802"/>
                    <a:pt x="144135" y="2333106"/>
                  </a:cubicBezTo>
                  <a:cubicBezTo>
                    <a:pt x="147396" y="2333759"/>
                    <a:pt x="150657" y="2333106"/>
                    <a:pt x="153918" y="2333759"/>
                  </a:cubicBezTo>
                  <a:cubicBezTo>
                    <a:pt x="216528" y="2334411"/>
                    <a:pt x="301965" y="2288753"/>
                    <a:pt x="357402" y="2278317"/>
                  </a:cubicBezTo>
                  <a:lnTo>
                    <a:pt x="363064" y="2284738"/>
                  </a:lnTo>
                  <a:lnTo>
                    <a:pt x="372524" y="1741227"/>
                  </a:lnTo>
                  <a:cubicBezTo>
                    <a:pt x="388491" y="1176436"/>
                    <a:pt x="418223" y="578663"/>
                    <a:pt x="413818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3" name="Freeform 151">
              <a:extLst>
                <a:ext uri="{FF2B5EF4-FFF2-40B4-BE49-F238E27FC236}">
                  <a16:creationId xmlns:a16="http://schemas.microsoft.com/office/drawing/2014/main" id="{6FFEC813-B99C-E047-958A-CD09B23E0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4497" y="7033700"/>
              <a:ext cx="486772" cy="365799"/>
            </a:xfrm>
            <a:custGeom>
              <a:avLst/>
              <a:gdLst>
                <a:gd name="T0" fmla="*/ 0 w 744"/>
                <a:gd name="T1" fmla="*/ 408 h 560"/>
                <a:gd name="T2" fmla="*/ 0 w 744"/>
                <a:gd name="T3" fmla="*/ 408 h 560"/>
                <a:gd name="T4" fmla="*/ 504 w 744"/>
                <a:gd name="T5" fmla="*/ 279 h 560"/>
                <a:gd name="T6" fmla="*/ 504 w 744"/>
                <a:gd name="T7" fmla="*/ 279 h 560"/>
                <a:gd name="T8" fmla="*/ 355 w 744"/>
                <a:gd name="T9" fmla="*/ 11 h 560"/>
                <a:gd name="T10" fmla="*/ 73 w 744"/>
                <a:gd name="T11" fmla="*/ 139 h 560"/>
                <a:gd name="T12" fmla="*/ 0 w 744"/>
                <a:gd name="T13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0">
                  <a:moveTo>
                    <a:pt x="0" y="408"/>
                  </a:moveTo>
                  <a:lnTo>
                    <a:pt x="0" y="408"/>
                  </a:lnTo>
                  <a:cubicBezTo>
                    <a:pt x="0" y="408"/>
                    <a:pt x="265" y="559"/>
                    <a:pt x="504" y="279"/>
                  </a:cubicBezTo>
                  <a:lnTo>
                    <a:pt x="504" y="279"/>
                  </a:lnTo>
                  <a:cubicBezTo>
                    <a:pt x="743" y="0"/>
                    <a:pt x="355" y="11"/>
                    <a:pt x="355" y="11"/>
                  </a:cubicBezTo>
                  <a:lnTo>
                    <a:pt x="73" y="139"/>
                  </a:lnTo>
                  <a:lnTo>
                    <a:pt x="0" y="408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4" name="Freeform 152">
              <a:extLst>
                <a:ext uri="{FF2B5EF4-FFF2-40B4-BE49-F238E27FC236}">
                  <a16:creationId xmlns:a16="http://schemas.microsoft.com/office/drawing/2014/main" id="{49C577DA-F699-F049-BAD3-472135193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3465" y="6169609"/>
              <a:ext cx="1201085" cy="2151587"/>
            </a:xfrm>
            <a:custGeom>
              <a:avLst/>
              <a:gdLst>
                <a:gd name="T0" fmla="*/ 1145 w 1837"/>
                <a:gd name="T1" fmla="*/ 114 h 3292"/>
                <a:gd name="T2" fmla="*/ 1145 w 1837"/>
                <a:gd name="T3" fmla="*/ 114 h 3292"/>
                <a:gd name="T4" fmla="*/ 1532 w 1837"/>
                <a:gd name="T5" fmla="*/ 100 h 3292"/>
                <a:gd name="T6" fmla="*/ 1532 w 1837"/>
                <a:gd name="T7" fmla="*/ 100 h 3292"/>
                <a:gd name="T8" fmla="*/ 1796 w 1837"/>
                <a:gd name="T9" fmla="*/ 788 h 3292"/>
                <a:gd name="T10" fmla="*/ 1796 w 1837"/>
                <a:gd name="T11" fmla="*/ 788 h 3292"/>
                <a:gd name="T12" fmla="*/ 1489 w 1837"/>
                <a:gd name="T13" fmla="*/ 1776 h 3292"/>
                <a:gd name="T14" fmla="*/ 1489 w 1837"/>
                <a:gd name="T15" fmla="*/ 1776 h 3292"/>
                <a:gd name="T16" fmla="*/ 1536 w 1837"/>
                <a:gd name="T17" fmla="*/ 2862 h 3292"/>
                <a:gd name="T18" fmla="*/ 1536 w 1837"/>
                <a:gd name="T19" fmla="*/ 2862 h 3292"/>
                <a:gd name="T20" fmla="*/ 103 w 1837"/>
                <a:gd name="T21" fmla="*/ 3048 h 3292"/>
                <a:gd name="T22" fmla="*/ 103 w 1837"/>
                <a:gd name="T23" fmla="*/ 3048 h 3292"/>
                <a:gd name="T24" fmla="*/ 360 w 1837"/>
                <a:gd name="T25" fmla="*/ 1608 h 3292"/>
                <a:gd name="T26" fmla="*/ 360 w 1837"/>
                <a:gd name="T27" fmla="*/ 1608 h 3292"/>
                <a:gd name="T28" fmla="*/ 365 w 1837"/>
                <a:gd name="T29" fmla="*/ 477 h 3292"/>
                <a:gd name="T30" fmla="*/ 365 w 1837"/>
                <a:gd name="T31" fmla="*/ 477 h 3292"/>
                <a:gd name="T32" fmla="*/ 1145 w 1837"/>
                <a:gd name="T33" fmla="*/ 114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7" h="3292">
                  <a:moveTo>
                    <a:pt x="1145" y="114"/>
                  </a:moveTo>
                  <a:lnTo>
                    <a:pt x="1145" y="114"/>
                  </a:lnTo>
                  <a:cubicBezTo>
                    <a:pt x="1145" y="114"/>
                    <a:pt x="1317" y="0"/>
                    <a:pt x="1532" y="100"/>
                  </a:cubicBezTo>
                  <a:lnTo>
                    <a:pt x="1532" y="100"/>
                  </a:lnTo>
                  <a:cubicBezTo>
                    <a:pt x="1718" y="185"/>
                    <a:pt x="1836" y="425"/>
                    <a:pt x="1796" y="788"/>
                  </a:cubicBezTo>
                  <a:lnTo>
                    <a:pt x="1796" y="788"/>
                  </a:lnTo>
                  <a:cubicBezTo>
                    <a:pt x="1756" y="1151"/>
                    <a:pt x="1547" y="1242"/>
                    <a:pt x="1489" y="1776"/>
                  </a:cubicBezTo>
                  <a:lnTo>
                    <a:pt x="1489" y="1776"/>
                  </a:lnTo>
                  <a:cubicBezTo>
                    <a:pt x="1430" y="2311"/>
                    <a:pt x="1610" y="2462"/>
                    <a:pt x="1536" y="2862"/>
                  </a:cubicBezTo>
                  <a:lnTo>
                    <a:pt x="1536" y="2862"/>
                  </a:lnTo>
                  <a:cubicBezTo>
                    <a:pt x="1460" y="3261"/>
                    <a:pt x="245" y="3291"/>
                    <a:pt x="103" y="3048"/>
                  </a:cubicBezTo>
                  <a:lnTo>
                    <a:pt x="103" y="3048"/>
                  </a:lnTo>
                  <a:cubicBezTo>
                    <a:pt x="0" y="2825"/>
                    <a:pt x="363" y="1903"/>
                    <a:pt x="360" y="1608"/>
                  </a:cubicBezTo>
                  <a:lnTo>
                    <a:pt x="360" y="1608"/>
                  </a:lnTo>
                  <a:cubicBezTo>
                    <a:pt x="356" y="1312"/>
                    <a:pt x="274" y="647"/>
                    <a:pt x="365" y="477"/>
                  </a:cubicBezTo>
                  <a:lnTo>
                    <a:pt x="365" y="477"/>
                  </a:lnTo>
                  <a:cubicBezTo>
                    <a:pt x="426" y="361"/>
                    <a:pt x="834" y="137"/>
                    <a:pt x="1145" y="1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5" name="Freeform 153">
              <a:extLst>
                <a:ext uri="{FF2B5EF4-FFF2-40B4-BE49-F238E27FC236}">
                  <a16:creationId xmlns:a16="http://schemas.microsoft.com/office/drawing/2014/main" id="{50CA6FB3-66FA-9C4E-B5F5-144CEE594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6731" y="6374111"/>
              <a:ext cx="625025" cy="944739"/>
            </a:xfrm>
            <a:custGeom>
              <a:avLst/>
              <a:gdLst>
                <a:gd name="T0" fmla="*/ 490 w 955"/>
                <a:gd name="T1" fmla="*/ 1142 h 1445"/>
                <a:gd name="T2" fmla="*/ 490 w 955"/>
                <a:gd name="T3" fmla="*/ 1142 h 1445"/>
                <a:gd name="T4" fmla="*/ 118 w 955"/>
                <a:gd name="T5" fmla="*/ 1417 h 1445"/>
                <a:gd name="T6" fmla="*/ 118 w 955"/>
                <a:gd name="T7" fmla="*/ 1417 h 1445"/>
                <a:gd name="T8" fmla="*/ 83 w 955"/>
                <a:gd name="T9" fmla="*/ 1010 h 1445"/>
                <a:gd name="T10" fmla="*/ 83 w 955"/>
                <a:gd name="T11" fmla="*/ 1010 h 1445"/>
                <a:gd name="T12" fmla="*/ 691 w 955"/>
                <a:gd name="T13" fmla="*/ 137 h 1445"/>
                <a:gd name="T14" fmla="*/ 691 w 955"/>
                <a:gd name="T15" fmla="*/ 137 h 1445"/>
                <a:gd name="T16" fmla="*/ 490 w 955"/>
                <a:gd name="T17" fmla="*/ 1142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5" h="1445">
                  <a:moveTo>
                    <a:pt x="490" y="1142"/>
                  </a:moveTo>
                  <a:lnTo>
                    <a:pt x="490" y="1142"/>
                  </a:lnTo>
                  <a:cubicBezTo>
                    <a:pt x="302" y="1442"/>
                    <a:pt x="177" y="1444"/>
                    <a:pt x="118" y="1417"/>
                  </a:cubicBezTo>
                  <a:lnTo>
                    <a:pt x="118" y="1417"/>
                  </a:lnTo>
                  <a:cubicBezTo>
                    <a:pt x="30" y="1376"/>
                    <a:pt x="0" y="1255"/>
                    <a:pt x="83" y="1010"/>
                  </a:cubicBezTo>
                  <a:lnTo>
                    <a:pt x="83" y="1010"/>
                  </a:lnTo>
                  <a:cubicBezTo>
                    <a:pt x="166" y="765"/>
                    <a:pt x="437" y="0"/>
                    <a:pt x="691" y="137"/>
                  </a:cubicBezTo>
                  <a:lnTo>
                    <a:pt x="691" y="137"/>
                  </a:lnTo>
                  <a:cubicBezTo>
                    <a:pt x="954" y="278"/>
                    <a:pt x="678" y="842"/>
                    <a:pt x="490" y="114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6" name="Freeform 154">
              <a:extLst>
                <a:ext uri="{FF2B5EF4-FFF2-40B4-BE49-F238E27FC236}">
                  <a16:creationId xmlns:a16="http://schemas.microsoft.com/office/drawing/2014/main" id="{0A5BA286-D48C-644A-9A5A-7069E0A28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2952" y="6270420"/>
              <a:ext cx="495412" cy="195861"/>
            </a:xfrm>
            <a:custGeom>
              <a:avLst/>
              <a:gdLst>
                <a:gd name="T0" fmla="*/ 11 w 759"/>
                <a:gd name="T1" fmla="*/ 86 h 300"/>
                <a:gd name="T2" fmla="*/ 11 w 759"/>
                <a:gd name="T3" fmla="*/ 86 h 300"/>
                <a:gd name="T4" fmla="*/ 459 w 759"/>
                <a:gd name="T5" fmla="*/ 204 h 300"/>
                <a:gd name="T6" fmla="*/ 459 w 759"/>
                <a:gd name="T7" fmla="*/ 204 h 300"/>
                <a:gd name="T8" fmla="*/ 604 w 759"/>
                <a:gd name="T9" fmla="*/ 0 h 300"/>
                <a:gd name="T10" fmla="*/ 360 w 759"/>
                <a:gd name="T11" fmla="*/ 98 h 300"/>
                <a:gd name="T12" fmla="*/ 196 w 759"/>
                <a:gd name="T13" fmla="*/ 85 h 300"/>
                <a:gd name="T14" fmla="*/ 11 w 759"/>
                <a:gd name="T15" fmla="*/ 8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9" h="300">
                  <a:moveTo>
                    <a:pt x="11" y="86"/>
                  </a:moveTo>
                  <a:lnTo>
                    <a:pt x="11" y="86"/>
                  </a:lnTo>
                  <a:cubicBezTo>
                    <a:pt x="0" y="121"/>
                    <a:pt x="160" y="299"/>
                    <a:pt x="459" y="204"/>
                  </a:cubicBezTo>
                  <a:lnTo>
                    <a:pt x="459" y="204"/>
                  </a:lnTo>
                  <a:cubicBezTo>
                    <a:pt x="758" y="109"/>
                    <a:pt x="604" y="0"/>
                    <a:pt x="604" y="0"/>
                  </a:cubicBezTo>
                  <a:lnTo>
                    <a:pt x="360" y="98"/>
                  </a:lnTo>
                  <a:lnTo>
                    <a:pt x="196" y="85"/>
                  </a:lnTo>
                  <a:lnTo>
                    <a:pt x="11" y="86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7" name="Freeform 155">
              <a:extLst>
                <a:ext uri="{FF2B5EF4-FFF2-40B4-BE49-F238E27FC236}">
                  <a16:creationId xmlns:a16="http://schemas.microsoft.com/office/drawing/2014/main" id="{38F286A9-D245-A04E-9F03-D0999E03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713" y="6238736"/>
              <a:ext cx="394602" cy="175699"/>
            </a:xfrm>
            <a:custGeom>
              <a:avLst/>
              <a:gdLst>
                <a:gd name="T0" fmla="*/ 505 w 604"/>
                <a:gd name="T1" fmla="*/ 0 h 267"/>
                <a:gd name="T2" fmla="*/ 505 w 604"/>
                <a:gd name="T3" fmla="*/ 0 h 267"/>
                <a:gd name="T4" fmla="*/ 102 w 604"/>
                <a:gd name="T5" fmla="*/ 40 h 267"/>
                <a:gd name="T6" fmla="*/ 102 w 604"/>
                <a:gd name="T7" fmla="*/ 40 h 267"/>
                <a:gd name="T8" fmla="*/ 0 w 604"/>
                <a:gd name="T9" fmla="*/ 133 h 267"/>
                <a:gd name="T10" fmla="*/ 0 w 604"/>
                <a:gd name="T11" fmla="*/ 133 h 267"/>
                <a:gd name="T12" fmla="*/ 603 w 604"/>
                <a:gd name="T13" fmla="*/ 62 h 267"/>
                <a:gd name="T14" fmla="*/ 603 w 604"/>
                <a:gd name="T15" fmla="*/ 62 h 267"/>
                <a:gd name="T16" fmla="*/ 505 w 604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4" h="267">
                  <a:moveTo>
                    <a:pt x="505" y="0"/>
                  </a:moveTo>
                  <a:lnTo>
                    <a:pt x="505" y="0"/>
                  </a:lnTo>
                  <a:cubicBezTo>
                    <a:pt x="505" y="0"/>
                    <a:pt x="423" y="155"/>
                    <a:pt x="102" y="40"/>
                  </a:cubicBezTo>
                  <a:lnTo>
                    <a:pt x="102" y="40"/>
                  </a:lnTo>
                  <a:cubicBezTo>
                    <a:pt x="102" y="40"/>
                    <a:pt x="36" y="49"/>
                    <a:pt x="0" y="133"/>
                  </a:cubicBezTo>
                  <a:lnTo>
                    <a:pt x="0" y="133"/>
                  </a:lnTo>
                  <a:cubicBezTo>
                    <a:pt x="72" y="259"/>
                    <a:pt x="528" y="266"/>
                    <a:pt x="603" y="62"/>
                  </a:cubicBezTo>
                  <a:lnTo>
                    <a:pt x="603" y="62"/>
                  </a:lnTo>
                  <a:cubicBezTo>
                    <a:pt x="603" y="62"/>
                    <a:pt x="576" y="4"/>
                    <a:pt x="505" y="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8" name="Freeform 156">
              <a:extLst>
                <a:ext uri="{FF2B5EF4-FFF2-40B4-BE49-F238E27FC236}">
                  <a16:creationId xmlns:a16="http://schemas.microsoft.com/office/drawing/2014/main" id="{929DB8AC-5106-C745-A485-C4D3CFB3C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397" y="6054398"/>
              <a:ext cx="311073" cy="270748"/>
            </a:xfrm>
            <a:custGeom>
              <a:avLst/>
              <a:gdLst>
                <a:gd name="T0" fmla="*/ 307 w 477"/>
                <a:gd name="T1" fmla="*/ 165 h 416"/>
                <a:gd name="T2" fmla="*/ 307 w 477"/>
                <a:gd name="T3" fmla="*/ 165 h 416"/>
                <a:gd name="T4" fmla="*/ 471 w 477"/>
                <a:gd name="T5" fmla="*/ 180 h 416"/>
                <a:gd name="T6" fmla="*/ 476 w 477"/>
                <a:gd name="T7" fmla="*/ 191 h 416"/>
                <a:gd name="T8" fmla="*/ 476 w 477"/>
                <a:gd name="T9" fmla="*/ 191 h 416"/>
                <a:gd name="T10" fmla="*/ 473 w 477"/>
                <a:gd name="T11" fmla="*/ 195 h 416"/>
                <a:gd name="T12" fmla="*/ 473 w 477"/>
                <a:gd name="T13" fmla="*/ 195 h 416"/>
                <a:gd name="T14" fmla="*/ 473 w 477"/>
                <a:gd name="T15" fmla="*/ 197 h 416"/>
                <a:gd name="T16" fmla="*/ 473 w 477"/>
                <a:gd name="T17" fmla="*/ 197 h 416"/>
                <a:gd name="T18" fmla="*/ 463 w 477"/>
                <a:gd name="T19" fmla="*/ 298 h 416"/>
                <a:gd name="T20" fmla="*/ 463 w 477"/>
                <a:gd name="T21" fmla="*/ 298 h 416"/>
                <a:gd name="T22" fmla="*/ 0 w 477"/>
                <a:gd name="T23" fmla="*/ 341 h 416"/>
                <a:gd name="T24" fmla="*/ 0 w 477"/>
                <a:gd name="T25" fmla="*/ 341 h 416"/>
                <a:gd name="T26" fmla="*/ 2 w 477"/>
                <a:gd name="T27" fmla="*/ 265 h 416"/>
                <a:gd name="T28" fmla="*/ 2 w 477"/>
                <a:gd name="T29" fmla="*/ 265 h 416"/>
                <a:gd name="T30" fmla="*/ 20 w 477"/>
                <a:gd name="T31" fmla="*/ 0 h 416"/>
                <a:gd name="T32" fmla="*/ 20 w 477"/>
                <a:gd name="T33" fmla="*/ 0 h 416"/>
                <a:gd name="T34" fmla="*/ 31 w 477"/>
                <a:gd name="T35" fmla="*/ 20 h 416"/>
                <a:gd name="T36" fmla="*/ 27 w 477"/>
                <a:gd name="T37" fmla="*/ 22 h 416"/>
                <a:gd name="T38" fmla="*/ 27 w 477"/>
                <a:gd name="T39" fmla="*/ 22 h 416"/>
                <a:gd name="T40" fmla="*/ 93 w 477"/>
                <a:gd name="T41" fmla="*/ 168 h 416"/>
                <a:gd name="T42" fmla="*/ 93 w 477"/>
                <a:gd name="T43" fmla="*/ 168 h 416"/>
                <a:gd name="T44" fmla="*/ 156 w 477"/>
                <a:gd name="T45" fmla="*/ 166 h 416"/>
                <a:gd name="T46" fmla="*/ 156 w 477"/>
                <a:gd name="T47" fmla="*/ 166 h 416"/>
                <a:gd name="T48" fmla="*/ 307 w 477"/>
                <a:gd name="T49" fmla="*/ 16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7" h="416">
                  <a:moveTo>
                    <a:pt x="307" y="165"/>
                  </a:moveTo>
                  <a:lnTo>
                    <a:pt x="307" y="165"/>
                  </a:lnTo>
                  <a:cubicBezTo>
                    <a:pt x="350" y="167"/>
                    <a:pt x="436" y="157"/>
                    <a:pt x="471" y="180"/>
                  </a:cubicBezTo>
                  <a:lnTo>
                    <a:pt x="476" y="191"/>
                  </a:lnTo>
                  <a:lnTo>
                    <a:pt x="476" y="191"/>
                  </a:lnTo>
                  <a:cubicBezTo>
                    <a:pt x="475" y="192"/>
                    <a:pt x="474" y="193"/>
                    <a:pt x="473" y="195"/>
                  </a:cubicBezTo>
                  <a:lnTo>
                    <a:pt x="473" y="195"/>
                  </a:lnTo>
                  <a:cubicBezTo>
                    <a:pt x="473" y="196"/>
                    <a:pt x="473" y="196"/>
                    <a:pt x="473" y="197"/>
                  </a:cubicBezTo>
                  <a:lnTo>
                    <a:pt x="473" y="197"/>
                  </a:lnTo>
                  <a:cubicBezTo>
                    <a:pt x="463" y="217"/>
                    <a:pt x="461" y="259"/>
                    <a:pt x="463" y="298"/>
                  </a:cubicBezTo>
                  <a:lnTo>
                    <a:pt x="463" y="298"/>
                  </a:lnTo>
                  <a:cubicBezTo>
                    <a:pt x="382" y="395"/>
                    <a:pt x="136" y="415"/>
                    <a:pt x="0" y="341"/>
                  </a:cubicBezTo>
                  <a:lnTo>
                    <a:pt x="0" y="341"/>
                  </a:lnTo>
                  <a:cubicBezTo>
                    <a:pt x="1" y="316"/>
                    <a:pt x="1" y="290"/>
                    <a:pt x="2" y="265"/>
                  </a:cubicBezTo>
                  <a:lnTo>
                    <a:pt x="2" y="265"/>
                  </a:lnTo>
                  <a:cubicBezTo>
                    <a:pt x="6" y="177"/>
                    <a:pt x="9" y="82"/>
                    <a:pt x="20" y="0"/>
                  </a:cubicBezTo>
                  <a:lnTo>
                    <a:pt x="20" y="0"/>
                  </a:lnTo>
                  <a:cubicBezTo>
                    <a:pt x="24" y="6"/>
                    <a:pt x="29" y="17"/>
                    <a:pt x="31" y="20"/>
                  </a:cubicBezTo>
                  <a:lnTo>
                    <a:pt x="27" y="22"/>
                  </a:lnTo>
                  <a:lnTo>
                    <a:pt x="27" y="22"/>
                  </a:lnTo>
                  <a:cubicBezTo>
                    <a:pt x="43" y="50"/>
                    <a:pt x="55" y="144"/>
                    <a:pt x="93" y="168"/>
                  </a:cubicBezTo>
                  <a:lnTo>
                    <a:pt x="93" y="168"/>
                  </a:lnTo>
                  <a:cubicBezTo>
                    <a:pt x="113" y="167"/>
                    <a:pt x="134" y="167"/>
                    <a:pt x="156" y="166"/>
                  </a:cubicBezTo>
                  <a:lnTo>
                    <a:pt x="156" y="166"/>
                  </a:lnTo>
                  <a:cubicBezTo>
                    <a:pt x="207" y="165"/>
                    <a:pt x="258" y="165"/>
                    <a:pt x="307" y="165"/>
                  </a:cubicBezTo>
                </a:path>
              </a:pathLst>
            </a:custGeom>
            <a:solidFill>
              <a:srgbClr val="FFB78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29" name="Freeform 157">
              <a:extLst>
                <a:ext uri="{FF2B5EF4-FFF2-40B4-BE49-F238E27FC236}">
                  <a16:creationId xmlns:a16="http://schemas.microsoft.com/office/drawing/2014/main" id="{BC8DF6D5-F43D-0D46-A9A5-5B38A562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5708760"/>
              <a:ext cx="169939" cy="521336"/>
            </a:xfrm>
            <a:custGeom>
              <a:avLst/>
              <a:gdLst>
                <a:gd name="T0" fmla="*/ 99 w 258"/>
                <a:gd name="T1" fmla="*/ 300 h 799"/>
                <a:gd name="T2" fmla="*/ 99 w 258"/>
                <a:gd name="T3" fmla="*/ 300 h 799"/>
                <a:gd name="T4" fmla="*/ 88 w 258"/>
                <a:gd name="T5" fmla="*/ 469 h 799"/>
                <a:gd name="T6" fmla="*/ 88 w 258"/>
                <a:gd name="T7" fmla="*/ 471 h 799"/>
                <a:gd name="T8" fmla="*/ 88 w 258"/>
                <a:gd name="T9" fmla="*/ 471 h 799"/>
                <a:gd name="T10" fmla="*/ 113 w 258"/>
                <a:gd name="T11" fmla="*/ 478 h 799"/>
                <a:gd name="T12" fmla="*/ 113 w 258"/>
                <a:gd name="T13" fmla="*/ 478 h 799"/>
                <a:gd name="T14" fmla="*/ 146 w 258"/>
                <a:gd name="T15" fmla="*/ 479 h 799"/>
                <a:gd name="T16" fmla="*/ 146 w 258"/>
                <a:gd name="T17" fmla="*/ 479 h 799"/>
                <a:gd name="T18" fmla="*/ 164 w 258"/>
                <a:gd name="T19" fmla="*/ 371 h 799"/>
                <a:gd name="T20" fmla="*/ 162 w 258"/>
                <a:gd name="T21" fmla="*/ 370 h 799"/>
                <a:gd name="T22" fmla="*/ 162 w 258"/>
                <a:gd name="T23" fmla="*/ 370 h 799"/>
                <a:gd name="T24" fmla="*/ 180 w 258"/>
                <a:gd name="T25" fmla="*/ 335 h 799"/>
                <a:gd name="T26" fmla="*/ 180 w 258"/>
                <a:gd name="T27" fmla="*/ 335 h 799"/>
                <a:gd name="T28" fmla="*/ 244 w 258"/>
                <a:gd name="T29" fmla="*/ 376 h 799"/>
                <a:gd name="T30" fmla="*/ 244 w 258"/>
                <a:gd name="T31" fmla="*/ 376 h 799"/>
                <a:gd name="T32" fmla="*/ 229 w 258"/>
                <a:gd name="T33" fmla="*/ 426 h 799"/>
                <a:gd name="T34" fmla="*/ 229 w 258"/>
                <a:gd name="T35" fmla="*/ 426 h 799"/>
                <a:gd name="T36" fmla="*/ 165 w 258"/>
                <a:gd name="T37" fmla="*/ 547 h 799"/>
                <a:gd name="T38" fmla="*/ 165 w 258"/>
                <a:gd name="T39" fmla="*/ 547 h 799"/>
                <a:gd name="T40" fmla="*/ 160 w 258"/>
                <a:gd name="T41" fmla="*/ 531 h 799"/>
                <a:gd name="T42" fmla="*/ 160 w 258"/>
                <a:gd name="T43" fmla="*/ 531 h 799"/>
                <a:gd name="T44" fmla="*/ 140 w 258"/>
                <a:gd name="T45" fmla="*/ 791 h 799"/>
                <a:gd name="T46" fmla="*/ 140 w 258"/>
                <a:gd name="T47" fmla="*/ 791 h 799"/>
                <a:gd name="T48" fmla="*/ 2 w 258"/>
                <a:gd name="T49" fmla="*/ 761 h 799"/>
                <a:gd name="T50" fmla="*/ 2 w 258"/>
                <a:gd name="T51" fmla="*/ 761 h 799"/>
                <a:gd name="T52" fmla="*/ 37 w 258"/>
                <a:gd name="T53" fmla="*/ 284 h 799"/>
                <a:gd name="T54" fmla="*/ 37 w 258"/>
                <a:gd name="T55" fmla="*/ 284 h 799"/>
                <a:gd name="T56" fmla="*/ 0 w 258"/>
                <a:gd name="T57" fmla="*/ 90 h 799"/>
                <a:gd name="T58" fmla="*/ 0 w 258"/>
                <a:gd name="T59" fmla="*/ 90 h 799"/>
                <a:gd name="T60" fmla="*/ 12 w 258"/>
                <a:gd name="T61" fmla="*/ 0 h 799"/>
                <a:gd name="T62" fmla="*/ 12 w 258"/>
                <a:gd name="T63" fmla="*/ 0 h 799"/>
                <a:gd name="T64" fmla="*/ 113 w 258"/>
                <a:gd name="T65" fmla="*/ 26 h 799"/>
                <a:gd name="T66" fmla="*/ 113 w 258"/>
                <a:gd name="T67" fmla="*/ 26 h 799"/>
                <a:gd name="T68" fmla="*/ 58 w 258"/>
                <a:gd name="T69" fmla="*/ 82 h 799"/>
                <a:gd name="T70" fmla="*/ 58 w 258"/>
                <a:gd name="T71" fmla="*/ 82 h 799"/>
                <a:gd name="T72" fmla="*/ 75 w 258"/>
                <a:gd name="T73" fmla="*/ 175 h 799"/>
                <a:gd name="T74" fmla="*/ 76 w 258"/>
                <a:gd name="T75" fmla="*/ 174 h 799"/>
                <a:gd name="T76" fmla="*/ 76 w 258"/>
                <a:gd name="T77" fmla="*/ 174 h 799"/>
                <a:gd name="T78" fmla="*/ 100 w 258"/>
                <a:gd name="T79" fmla="*/ 300 h 799"/>
                <a:gd name="T80" fmla="*/ 99 w 258"/>
                <a:gd name="T81" fmla="*/ 300 h 799"/>
                <a:gd name="T82" fmla="*/ 92 w 258"/>
                <a:gd name="T83" fmla="*/ 298 h 799"/>
                <a:gd name="T84" fmla="*/ 92 w 258"/>
                <a:gd name="T85" fmla="*/ 298 h 799"/>
                <a:gd name="T86" fmla="*/ 99 w 258"/>
                <a:gd name="T87" fmla="*/ 300 h 799"/>
                <a:gd name="T88" fmla="*/ 99 w 258"/>
                <a:gd name="T89" fmla="*/ 300 h 799"/>
                <a:gd name="T90" fmla="*/ 92 w 258"/>
                <a:gd name="T91" fmla="*/ 29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799">
                  <a:moveTo>
                    <a:pt x="99" y="300"/>
                  </a:moveTo>
                  <a:lnTo>
                    <a:pt x="99" y="300"/>
                  </a:lnTo>
                  <a:cubicBezTo>
                    <a:pt x="102" y="354"/>
                    <a:pt x="95" y="410"/>
                    <a:pt x="88" y="469"/>
                  </a:cubicBezTo>
                  <a:lnTo>
                    <a:pt x="88" y="471"/>
                  </a:lnTo>
                  <a:lnTo>
                    <a:pt x="88" y="471"/>
                  </a:lnTo>
                  <a:cubicBezTo>
                    <a:pt x="93" y="474"/>
                    <a:pt x="103" y="476"/>
                    <a:pt x="113" y="478"/>
                  </a:cubicBezTo>
                  <a:lnTo>
                    <a:pt x="113" y="478"/>
                  </a:lnTo>
                  <a:cubicBezTo>
                    <a:pt x="124" y="479"/>
                    <a:pt x="137" y="479"/>
                    <a:pt x="146" y="479"/>
                  </a:cubicBezTo>
                  <a:lnTo>
                    <a:pt x="146" y="479"/>
                  </a:lnTo>
                  <a:cubicBezTo>
                    <a:pt x="148" y="440"/>
                    <a:pt x="161" y="406"/>
                    <a:pt x="164" y="371"/>
                  </a:cubicBezTo>
                  <a:lnTo>
                    <a:pt x="162" y="370"/>
                  </a:lnTo>
                  <a:lnTo>
                    <a:pt x="162" y="370"/>
                  </a:lnTo>
                  <a:cubicBezTo>
                    <a:pt x="166" y="357"/>
                    <a:pt x="173" y="345"/>
                    <a:pt x="180" y="335"/>
                  </a:cubicBezTo>
                  <a:lnTo>
                    <a:pt x="180" y="335"/>
                  </a:lnTo>
                  <a:cubicBezTo>
                    <a:pt x="210" y="297"/>
                    <a:pt x="257" y="290"/>
                    <a:pt x="244" y="376"/>
                  </a:cubicBezTo>
                  <a:lnTo>
                    <a:pt x="244" y="376"/>
                  </a:lnTo>
                  <a:cubicBezTo>
                    <a:pt x="242" y="384"/>
                    <a:pt x="236" y="404"/>
                    <a:pt x="229" y="426"/>
                  </a:cubicBezTo>
                  <a:lnTo>
                    <a:pt x="229" y="426"/>
                  </a:lnTo>
                  <a:cubicBezTo>
                    <a:pt x="210" y="482"/>
                    <a:pt x="180" y="559"/>
                    <a:pt x="165" y="547"/>
                  </a:cubicBezTo>
                  <a:lnTo>
                    <a:pt x="165" y="547"/>
                  </a:lnTo>
                  <a:cubicBezTo>
                    <a:pt x="163" y="545"/>
                    <a:pt x="161" y="540"/>
                    <a:pt x="160" y="531"/>
                  </a:cubicBezTo>
                  <a:lnTo>
                    <a:pt x="160" y="531"/>
                  </a:lnTo>
                  <a:cubicBezTo>
                    <a:pt x="148" y="613"/>
                    <a:pt x="144" y="703"/>
                    <a:pt x="140" y="791"/>
                  </a:cubicBezTo>
                  <a:lnTo>
                    <a:pt x="140" y="791"/>
                  </a:lnTo>
                  <a:cubicBezTo>
                    <a:pt x="99" y="798"/>
                    <a:pt x="38" y="789"/>
                    <a:pt x="2" y="761"/>
                  </a:cubicBezTo>
                  <a:lnTo>
                    <a:pt x="2" y="761"/>
                  </a:lnTo>
                  <a:cubicBezTo>
                    <a:pt x="31" y="614"/>
                    <a:pt x="50" y="441"/>
                    <a:pt x="37" y="284"/>
                  </a:cubicBezTo>
                  <a:lnTo>
                    <a:pt x="37" y="284"/>
                  </a:lnTo>
                  <a:cubicBezTo>
                    <a:pt x="32" y="215"/>
                    <a:pt x="20" y="149"/>
                    <a:pt x="0" y="90"/>
                  </a:cubicBezTo>
                  <a:lnTo>
                    <a:pt x="0" y="90"/>
                  </a:lnTo>
                  <a:cubicBezTo>
                    <a:pt x="2" y="60"/>
                    <a:pt x="6" y="29"/>
                    <a:pt x="12" y="0"/>
                  </a:cubicBezTo>
                  <a:lnTo>
                    <a:pt x="12" y="0"/>
                  </a:lnTo>
                  <a:cubicBezTo>
                    <a:pt x="45" y="13"/>
                    <a:pt x="80" y="24"/>
                    <a:pt x="113" y="26"/>
                  </a:cubicBezTo>
                  <a:lnTo>
                    <a:pt x="113" y="26"/>
                  </a:lnTo>
                  <a:cubicBezTo>
                    <a:pt x="89" y="39"/>
                    <a:pt x="63" y="48"/>
                    <a:pt x="58" y="82"/>
                  </a:cubicBezTo>
                  <a:lnTo>
                    <a:pt x="58" y="82"/>
                  </a:lnTo>
                  <a:cubicBezTo>
                    <a:pt x="55" y="109"/>
                    <a:pt x="72" y="146"/>
                    <a:pt x="75" y="175"/>
                  </a:cubicBezTo>
                  <a:lnTo>
                    <a:pt x="76" y="174"/>
                  </a:lnTo>
                  <a:lnTo>
                    <a:pt x="76" y="174"/>
                  </a:lnTo>
                  <a:cubicBezTo>
                    <a:pt x="92" y="218"/>
                    <a:pt x="98" y="259"/>
                    <a:pt x="100" y="300"/>
                  </a:cubicBezTo>
                  <a:lnTo>
                    <a:pt x="99" y="300"/>
                  </a:lnTo>
                  <a:close/>
                  <a:moveTo>
                    <a:pt x="92" y="298"/>
                  </a:moveTo>
                  <a:lnTo>
                    <a:pt x="92" y="298"/>
                  </a:lnTo>
                  <a:cubicBezTo>
                    <a:pt x="94" y="299"/>
                    <a:pt x="97" y="299"/>
                    <a:pt x="99" y="300"/>
                  </a:cubicBezTo>
                  <a:lnTo>
                    <a:pt x="99" y="300"/>
                  </a:lnTo>
                  <a:cubicBezTo>
                    <a:pt x="97" y="299"/>
                    <a:pt x="94" y="299"/>
                    <a:pt x="92" y="29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30" name="Freeform 158">
              <a:extLst>
                <a:ext uri="{FF2B5EF4-FFF2-40B4-BE49-F238E27FC236}">
                  <a16:creationId xmlns:a16="http://schemas.microsoft.com/office/drawing/2014/main" id="{3CE4656D-D829-2C47-905E-3E8EE584A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0458" y="5524421"/>
              <a:ext cx="682633" cy="656709"/>
            </a:xfrm>
            <a:custGeom>
              <a:avLst/>
              <a:gdLst>
                <a:gd name="T0" fmla="*/ 416 w 1044"/>
                <a:gd name="T1" fmla="*/ 974 h 1004"/>
                <a:gd name="T2" fmla="*/ 416 w 1044"/>
                <a:gd name="T3" fmla="*/ 974 h 1004"/>
                <a:gd name="T4" fmla="*/ 353 w 1044"/>
                <a:gd name="T5" fmla="*/ 976 h 1004"/>
                <a:gd name="T6" fmla="*/ 353 w 1044"/>
                <a:gd name="T7" fmla="*/ 976 h 1004"/>
                <a:gd name="T8" fmla="*/ 287 w 1044"/>
                <a:gd name="T9" fmla="*/ 830 h 1004"/>
                <a:gd name="T10" fmla="*/ 288 w 1044"/>
                <a:gd name="T11" fmla="*/ 829 h 1004"/>
                <a:gd name="T12" fmla="*/ 288 w 1044"/>
                <a:gd name="T13" fmla="*/ 829 h 1004"/>
                <a:gd name="T14" fmla="*/ 352 w 1044"/>
                <a:gd name="T15" fmla="*/ 708 h 1004"/>
                <a:gd name="T16" fmla="*/ 352 w 1044"/>
                <a:gd name="T17" fmla="*/ 708 h 1004"/>
                <a:gd name="T18" fmla="*/ 367 w 1044"/>
                <a:gd name="T19" fmla="*/ 658 h 1004"/>
                <a:gd name="T20" fmla="*/ 367 w 1044"/>
                <a:gd name="T21" fmla="*/ 658 h 1004"/>
                <a:gd name="T22" fmla="*/ 303 w 1044"/>
                <a:gd name="T23" fmla="*/ 617 h 1004"/>
                <a:gd name="T24" fmla="*/ 303 w 1044"/>
                <a:gd name="T25" fmla="*/ 617 h 1004"/>
                <a:gd name="T26" fmla="*/ 303 w 1044"/>
                <a:gd name="T27" fmla="*/ 617 h 1004"/>
                <a:gd name="T28" fmla="*/ 303 w 1044"/>
                <a:gd name="T29" fmla="*/ 617 h 1004"/>
                <a:gd name="T30" fmla="*/ 285 w 1044"/>
                <a:gd name="T31" fmla="*/ 652 h 1004"/>
                <a:gd name="T32" fmla="*/ 287 w 1044"/>
                <a:gd name="T33" fmla="*/ 653 h 1004"/>
                <a:gd name="T34" fmla="*/ 287 w 1044"/>
                <a:gd name="T35" fmla="*/ 653 h 1004"/>
                <a:gd name="T36" fmla="*/ 269 w 1044"/>
                <a:gd name="T37" fmla="*/ 761 h 1004"/>
                <a:gd name="T38" fmla="*/ 269 w 1044"/>
                <a:gd name="T39" fmla="*/ 761 h 1004"/>
                <a:gd name="T40" fmla="*/ 236 w 1044"/>
                <a:gd name="T41" fmla="*/ 760 h 1004"/>
                <a:gd name="T42" fmla="*/ 236 w 1044"/>
                <a:gd name="T43" fmla="*/ 760 h 1004"/>
                <a:gd name="T44" fmla="*/ 211 w 1044"/>
                <a:gd name="T45" fmla="*/ 753 h 1004"/>
                <a:gd name="T46" fmla="*/ 211 w 1044"/>
                <a:gd name="T47" fmla="*/ 751 h 1004"/>
                <a:gd name="T48" fmla="*/ 211 w 1044"/>
                <a:gd name="T49" fmla="*/ 751 h 1004"/>
                <a:gd name="T50" fmla="*/ 223 w 1044"/>
                <a:gd name="T51" fmla="*/ 582 h 1004"/>
                <a:gd name="T52" fmla="*/ 223 w 1044"/>
                <a:gd name="T53" fmla="*/ 582 h 1004"/>
                <a:gd name="T54" fmla="*/ 181 w 1044"/>
                <a:gd name="T55" fmla="*/ 364 h 1004"/>
                <a:gd name="T56" fmla="*/ 181 w 1044"/>
                <a:gd name="T57" fmla="*/ 364 h 1004"/>
                <a:gd name="T58" fmla="*/ 236 w 1044"/>
                <a:gd name="T59" fmla="*/ 308 h 1004"/>
                <a:gd name="T60" fmla="*/ 236 w 1044"/>
                <a:gd name="T61" fmla="*/ 308 h 1004"/>
                <a:gd name="T62" fmla="*/ 135 w 1044"/>
                <a:gd name="T63" fmla="*/ 282 h 1004"/>
                <a:gd name="T64" fmla="*/ 135 w 1044"/>
                <a:gd name="T65" fmla="*/ 282 h 1004"/>
                <a:gd name="T66" fmla="*/ 94 w 1044"/>
                <a:gd name="T67" fmla="*/ 265 h 1004"/>
                <a:gd name="T68" fmla="*/ 94 w 1044"/>
                <a:gd name="T69" fmla="*/ 265 h 1004"/>
                <a:gd name="T70" fmla="*/ 67 w 1044"/>
                <a:gd name="T71" fmla="*/ 109 h 1004"/>
                <a:gd name="T72" fmla="*/ 67 w 1044"/>
                <a:gd name="T73" fmla="*/ 109 h 1004"/>
                <a:gd name="T74" fmla="*/ 258 w 1044"/>
                <a:gd name="T75" fmla="*/ 5 h 1004"/>
                <a:gd name="T76" fmla="*/ 258 w 1044"/>
                <a:gd name="T77" fmla="*/ 5 h 1004"/>
                <a:gd name="T78" fmla="*/ 485 w 1044"/>
                <a:gd name="T79" fmla="*/ 20 h 1004"/>
                <a:gd name="T80" fmla="*/ 485 w 1044"/>
                <a:gd name="T81" fmla="*/ 20 h 1004"/>
                <a:gd name="T82" fmla="*/ 881 w 1044"/>
                <a:gd name="T83" fmla="*/ 156 h 1004"/>
                <a:gd name="T84" fmla="*/ 881 w 1044"/>
                <a:gd name="T85" fmla="*/ 156 h 1004"/>
                <a:gd name="T86" fmla="*/ 1036 w 1044"/>
                <a:gd name="T87" fmla="*/ 429 h 1004"/>
                <a:gd name="T88" fmla="*/ 1036 w 1044"/>
                <a:gd name="T89" fmla="*/ 429 h 1004"/>
                <a:gd name="T90" fmla="*/ 985 w 1044"/>
                <a:gd name="T91" fmla="*/ 647 h 1004"/>
                <a:gd name="T92" fmla="*/ 985 w 1044"/>
                <a:gd name="T93" fmla="*/ 647 h 1004"/>
                <a:gd name="T94" fmla="*/ 886 w 1044"/>
                <a:gd name="T95" fmla="*/ 807 h 1004"/>
                <a:gd name="T96" fmla="*/ 886 w 1044"/>
                <a:gd name="T97" fmla="*/ 807 h 1004"/>
                <a:gd name="T98" fmla="*/ 733 w 1044"/>
                <a:gd name="T99" fmla="*/ 1003 h 1004"/>
                <a:gd name="T100" fmla="*/ 733 w 1044"/>
                <a:gd name="T101" fmla="*/ 1003 h 1004"/>
                <a:gd name="T102" fmla="*/ 736 w 1044"/>
                <a:gd name="T103" fmla="*/ 999 h 1004"/>
                <a:gd name="T104" fmla="*/ 731 w 1044"/>
                <a:gd name="T105" fmla="*/ 988 h 1004"/>
                <a:gd name="T106" fmla="*/ 731 w 1044"/>
                <a:gd name="T107" fmla="*/ 988 h 1004"/>
                <a:gd name="T108" fmla="*/ 567 w 1044"/>
                <a:gd name="T109" fmla="*/ 973 h 1004"/>
                <a:gd name="T110" fmla="*/ 567 w 1044"/>
                <a:gd name="T111" fmla="*/ 973 h 1004"/>
                <a:gd name="T112" fmla="*/ 416 w 1044"/>
                <a:gd name="T113" fmla="*/ 97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1004">
                  <a:moveTo>
                    <a:pt x="416" y="974"/>
                  </a:moveTo>
                  <a:lnTo>
                    <a:pt x="416" y="974"/>
                  </a:lnTo>
                  <a:cubicBezTo>
                    <a:pt x="394" y="975"/>
                    <a:pt x="373" y="975"/>
                    <a:pt x="353" y="976"/>
                  </a:cubicBezTo>
                  <a:lnTo>
                    <a:pt x="353" y="976"/>
                  </a:lnTo>
                  <a:cubicBezTo>
                    <a:pt x="315" y="952"/>
                    <a:pt x="303" y="858"/>
                    <a:pt x="287" y="830"/>
                  </a:cubicBezTo>
                  <a:lnTo>
                    <a:pt x="288" y="829"/>
                  </a:lnTo>
                  <a:lnTo>
                    <a:pt x="288" y="829"/>
                  </a:lnTo>
                  <a:cubicBezTo>
                    <a:pt x="303" y="841"/>
                    <a:pt x="333" y="764"/>
                    <a:pt x="352" y="708"/>
                  </a:cubicBezTo>
                  <a:lnTo>
                    <a:pt x="352" y="708"/>
                  </a:lnTo>
                  <a:cubicBezTo>
                    <a:pt x="359" y="686"/>
                    <a:pt x="365" y="666"/>
                    <a:pt x="367" y="658"/>
                  </a:cubicBezTo>
                  <a:lnTo>
                    <a:pt x="367" y="658"/>
                  </a:lnTo>
                  <a:cubicBezTo>
                    <a:pt x="380" y="572"/>
                    <a:pt x="333" y="579"/>
                    <a:pt x="303" y="617"/>
                  </a:cubicBezTo>
                  <a:lnTo>
                    <a:pt x="303" y="617"/>
                  </a:lnTo>
                  <a:lnTo>
                    <a:pt x="303" y="617"/>
                  </a:lnTo>
                  <a:lnTo>
                    <a:pt x="303" y="617"/>
                  </a:lnTo>
                  <a:cubicBezTo>
                    <a:pt x="296" y="627"/>
                    <a:pt x="289" y="639"/>
                    <a:pt x="285" y="652"/>
                  </a:cubicBezTo>
                  <a:lnTo>
                    <a:pt x="287" y="653"/>
                  </a:lnTo>
                  <a:lnTo>
                    <a:pt x="287" y="653"/>
                  </a:lnTo>
                  <a:cubicBezTo>
                    <a:pt x="284" y="688"/>
                    <a:pt x="271" y="722"/>
                    <a:pt x="269" y="761"/>
                  </a:cubicBezTo>
                  <a:lnTo>
                    <a:pt x="269" y="761"/>
                  </a:lnTo>
                  <a:cubicBezTo>
                    <a:pt x="260" y="761"/>
                    <a:pt x="247" y="761"/>
                    <a:pt x="236" y="760"/>
                  </a:cubicBezTo>
                  <a:lnTo>
                    <a:pt x="236" y="760"/>
                  </a:lnTo>
                  <a:cubicBezTo>
                    <a:pt x="226" y="758"/>
                    <a:pt x="216" y="756"/>
                    <a:pt x="211" y="753"/>
                  </a:cubicBezTo>
                  <a:lnTo>
                    <a:pt x="211" y="751"/>
                  </a:lnTo>
                  <a:lnTo>
                    <a:pt x="211" y="751"/>
                  </a:lnTo>
                  <a:cubicBezTo>
                    <a:pt x="218" y="692"/>
                    <a:pt x="225" y="636"/>
                    <a:pt x="223" y="582"/>
                  </a:cubicBezTo>
                  <a:lnTo>
                    <a:pt x="223" y="582"/>
                  </a:lnTo>
                  <a:cubicBezTo>
                    <a:pt x="221" y="530"/>
                    <a:pt x="177" y="395"/>
                    <a:pt x="181" y="364"/>
                  </a:cubicBezTo>
                  <a:lnTo>
                    <a:pt x="181" y="364"/>
                  </a:lnTo>
                  <a:cubicBezTo>
                    <a:pt x="186" y="330"/>
                    <a:pt x="212" y="321"/>
                    <a:pt x="236" y="308"/>
                  </a:cubicBezTo>
                  <a:lnTo>
                    <a:pt x="236" y="308"/>
                  </a:lnTo>
                  <a:cubicBezTo>
                    <a:pt x="203" y="306"/>
                    <a:pt x="168" y="295"/>
                    <a:pt x="135" y="282"/>
                  </a:cubicBezTo>
                  <a:lnTo>
                    <a:pt x="135" y="282"/>
                  </a:lnTo>
                  <a:cubicBezTo>
                    <a:pt x="121" y="276"/>
                    <a:pt x="108" y="270"/>
                    <a:pt x="94" y="265"/>
                  </a:cubicBezTo>
                  <a:lnTo>
                    <a:pt x="94" y="265"/>
                  </a:lnTo>
                  <a:cubicBezTo>
                    <a:pt x="5" y="222"/>
                    <a:pt x="0" y="177"/>
                    <a:pt x="67" y="109"/>
                  </a:cubicBezTo>
                  <a:lnTo>
                    <a:pt x="67" y="109"/>
                  </a:lnTo>
                  <a:cubicBezTo>
                    <a:pt x="127" y="52"/>
                    <a:pt x="176" y="8"/>
                    <a:pt x="258" y="5"/>
                  </a:cubicBezTo>
                  <a:lnTo>
                    <a:pt x="258" y="5"/>
                  </a:lnTo>
                  <a:cubicBezTo>
                    <a:pt x="331" y="0"/>
                    <a:pt x="414" y="9"/>
                    <a:pt x="485" y="20"/>
                  </a:cubicBezTo>
                  <a:lnTo>
                    <a:pt x="485" y="20"/>
                  </a:lnTo>
                  <a:cubicBezTo>
                    <a:pt x="579" y="36"/>
                    <a:pt x="813" y="103"/>
                    <a:pt x="881" y="156"/>
                  </a:cubicBezTo>
                  <a:lnTo>
                    <a:pt x="881" y="156"/>
                  </a:lnTo>
                  <a:cubicBezTo>
                    <a:pt x="960" y="219"/>
                    <a:pt x="1028" y="333"/>
                    <a:pt x="1036" y="429"/>
                  </a:cubicBezTo>
                  <a:lnTo>
                    <a:pt x="1036" y="429"/>
                  </a:lnTo>
                  <a:cubicBezTo>
                    <a:pt x="1043" y="500"/>
                    <a:pt x="1021" y="573"/>
                    <a:pt x="985" y="647"/>
                  </a:cubicBezTo>
                  <a:lnTo>
                    <a:pt x="985" y="647"/>
                  </a:lnTo>
                  <a:cubicBezTo>
                    <a:pt x="958" y="702"/>
                    <a:pt x="923" y="756"/>
                    <a:pt x="886" y="807"/>
                  </a:cubicBezTo>
                  <a:lnTo>
                    <a:pt x="886" y="807"/>
                  </a:lnTo>
                  <a:cubicBezTo>
                    <a:pt x="833" y="881"/>
                    <a:pt x="776" y="948"/>
                    <a:pt x="733" y="1003"/>
                  </a:cubicBezTo>
                  <a:lnTo>
                    <a:pt x="733" y="1003"/>
                  </a:lnTo>
                  <a:cubicBezTo>
                    <a:pt x="734" y="1001"/>
                    <a:pt x="735" y="1000"/>
                    <a:pt x="736" y="999"/>
                  </a:cubicBezTo>
                  <a:lnTo>
                    <a:pt x="731" y="988"/>
                  </a:lnTo>
                  <a:lnTo>
                    <a:pt x="731" y="988"/>
                  </a:lnTo>
                  <a:cubicBezTo>
                    <a:pt x="696" y="965"/>
                    <a:pt x="610" y="975"/>
                    <a:pt x="567" y="973"/>
                  </a:cubicBezTo>
                  <a:lnTo>
                    <a:pt x="567" y="973"/>
                  </a:lnTo>
                  <a:cubicBezTo>
                    <a:pt x="518" y="973"/>
                    <a:pt x="467" y="973"/>
                    <a:pt x="416" y="974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  <p:sp>
          <p:nvSpPr>
            <p:cNvPr id="131" name="Freeform 159">
              <a:extLst>
                <a:ext uri="{FF2B5EF4-FFF2-40B4-BE49-F238E27FC236}">
                  <a16:creationId xmlns:a16="http://schemas.microsoft.com/office/drawing/2014/main" id="{05480F6B-7125-CA43-9A56-279005C8B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597" y="6304985"/>
              <a:ext cx="8640" cy="2879"/>
            </a:xfrm>
            <a:custGeom>
              <a:avLst/>
              <a:gdLst>
                <a:gd name="T0" fmla="*/ 12 w 15"/>
                <a:gd name="T1" fmla="*/ 2 h 4"/>
                <a:gd name="T2" fmla="*/ 12 w 15"/>
                <a:gd name="T3" fmla="*/ 2 h 4"/>
                <a:gd name="T4" fmla="*/ 14 w 15"/>
                <a:gd name="T5" fmla="*/ 3 h 4"/>
                <a:gd name="T6" fmla="*/ 14 w 15"/>
                <a:gd name="T7" fmla="*/ 3 h 4"/>
                <a:gd name="T8" fmla="*/ 0 w 15"/>
                <a:gd name="T9" fmla="*/ 0 h 4"/>
                <a:gd name="T10" fmla="*/ 0 w 15"/>
                <a:gd name="T11" fmla="*/ 0 h 4"/>
                <a:gd name="T12" fmla="*/ 12 w 1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lnTo>
                    <a:pt x="12" y="2"/>
                  </a:lnTo>
                  <a:cubicBezTo>
                    <a:pt x="12" y="2"/>
                    <a:pt x="13" y="2"/>
                    <a:pt x="14" y="3"/>
                  </a:cubicBezTo>
                  <a:lnTo>
                    <a:pt x="14" y="3"/>
                  </a:lnTo>
                  <a:cubicBezTo>
                    <a:pt x="9" y="2"/>
                    <a:pt x="5" y="2"/>
                    <a:pt x="0" y="0"/>
                  </a:cubicBezTo>
                  <a:lnTo>
                    <a:pt x="0" y="0"/>
                  </a:lnTo>
                  <a:cubicBezTo>
                    <a:pt x="4" y="0"/>
                    <a:pt x="8" y="1"/>
                    <a:pt x="12" y="2"/>
                  </a:cubicBezTo>
                </a:path>
              </a:pathLst>
            </a:custGeom>
            <a:solidFill>
              <a:srgbClr val="2A2A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>
                <a:latin typeface="Lato Light" panose="020F0502020204030203" pitchFamily="34" charset="0"/>
              </a:endParaRPr>
            </a:p>
          </p:txBody>
        </p:sp>
      </p:grpSp>
      <p:sp>
        <p:nvSpPr>
          <p:cNvPr id="132" name="Título 4"/>
          <p:cNvSpPr txBox="1">
            <a:spLocks/>
          </p:cNvSpPr>
          <p:nvPr/>
        </p:nvSpPr>
        <p:spPr>
          <a:xfrm>
            <a:off x="2529884" y="688202"/>
            <a:ext cx="8303741" cy="387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>
                <a:latin typeface="Roboto" panose="02000000000000000000" pitchFamily="2" charset="0"/>
                <a:ea typeface="Roboto" panose="02000000000000000000" pitchFamily="2" charset="0"/>
              </a:rPr>
              <a:t>Pregunta problema</a:t>
            </a:r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CA4BDF37-1B6F-420D-8FB2-DDBD96E305D5}"/>
              </a:ext>
            </a:extLst>
          </p:cNvPr>
          <p:cNvSpPr txBox="1">
            <a:spLocks/>
          </p:cNvSpPr>
          <p:nvPr/>
        </p:nvSpPr>
        <p:spPr>
          <a:xfrm>
            <a:off x="734931" y="2596912"/>
            <a:ext cx="7593435" cy="120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0" i="1" dirty="0">
                <a:solidFill>
                  <a:schemeClr val="tx1"/>
                </a:solidFill>
                <a:latin typeface="Calibri Light"/>
                <a:ea typeface="Roboto" panose="02000000000000000000" pitchFamily="2" charset="0"/>
                <a:cs typeface="Calibri Light"/>
              </a:rPr>
              <a:t>¿Cómo por medio de las </a:t>
            </a:r>
            <a:r>
              <a:rPr lang="es-ES" b="0" i="1" dirty="0" err="1">
                <a:solidFill>
                  <a:schemeClr val="tx1"/>
                </a:solidFill>
                <a:latin typeface="Calibri Light"/>
                <a:ea typeface="Roboto" panose="02000000000000000000" pitchFamily="2" charset="0"/>
                <a:cs typeface="Calibri Light"/>
              </a:rPr>
              <a:t>TIC´s</a:t>
            </a:r>
            <a:r>
              <a:rPr lang="es-ES" b="0" i="1" dirty="0">
                <a:solidFill>
                  <a:schemeClr val="tx1"/>
                </a:solidFill>
                <a:latin typeface="Calibri Light"/>
                <a:ea typeface="Roboto" panose="02000000000000000000" pitchFamily="2" charset="0"/>
                <a:cs typeface="Calibri Light"/>
              </a:rPr>
              <a:t> se puede conocer la información la publicación de eventos y noticias de la división de la biblioteca en la Universidad de la Amazonia?</a:t>
            </a:r>
            <a:endParaRPr lang="es-ES" i="1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052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>
                <a:latin typeface="Roboto" panose="02000000000000000000" pitchFamily="2" charset="0"/>
                <a:ea typeface="Roboto" panose="02000000000000000000" pitchFamily="2" charset="0"/>
              </a:rPr>
              <a:t>Justificación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FB47DB-E3A3-4732-9F1A-10EA8D627549}"/>
              </a:ext>
            </a:extLst>
          </p:cNvPr>
          <p:cNvSpPr txBox="1"/>
          <p:nvPr/>
        </p:nvSpPr>
        <p:spPr>
          <a:xfrm>
            <a:off x="1345722" y="2654060"/>
            <a:ext cx="758836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CO" sz="2400" dirty="0"/>
              <a:t>Debido a la situación actual que se encuentra la Universidad de la Amazonia; La Coordinadora Liliana María Pérez de la División bibliotecaria requiere implementar un mecanismo de apoyo y de interacción propia de la División donde se dé una gestión de realización de eventos y noticias para facilitar la comunicación e intercambio de información con la comunidad Universitaria.</a:t>
            </a:r>
            <a:endParaRPr lang="es-CO" sz="2400" dirty="0">
              <a:cs typeface="Calibri Light"/>
            </a:endParaRPr>
          </a:p>
        </p:txBody>
      </p:sp>
      <p:pic>
        <p:nvPicPr>
          <p:cNvPr id="3" name="Imagen 3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F5743032-3BD5-479E-8244-1E8F89A0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287" y="2143125"/>
            <a:ext cx="27432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>
                <a:latin typeface="Roboto" panose="02000000000000000000" pitchFamily="2" charset="0"/>
                <a:ea typeface="Roboto" panose="02000000000000000000" pitchFamily="2" charset="0"/>
              </a:rPr>
              <a:t>Objetivo general 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5</a:t>
            </a:r>
          </a:p>
        </p:txBody>
      </p:sp>
      <p:grpSp>
        <p:nvGrpSpPr>
          <p:cNvPr id="31" name="Google Shape;1008;p40"/>
          <p:cNvGrpSpPr/>
          <p:nvPr/>
        </p:nvGrpSpPr>
        <p:grpSpPr>
          <a:xfrm>
            <a:off x="8006577" y="1728439"/>
            <a:ext cx="2869460" cy="4229455"/>
            <a:chOff x="2641525" y="539700"/>
            <a:chExt cx="796675" cy="1191625"/>
          </a:xfrm>
        </p:grpSpPr>
        <p:sp>
          <p:nvSpPr>
            <p:cNvPr id="32" name="Google Shape;1009;p40"/>
            <p:cNvSpPr/>
            <p:nvPr/>
          </p:nvSpPr>
          <p:spPr>
            <a:xfrm>
              <a:off x="2641525" y="1272700"/>
              <a:ext cx="796675" cy="458625"/>
            </a:xfrm>
            <a:custGeom>
              <a:avLst/>
              <a:gdLst/>
              <a:ahLst/>
              <a:cxnLst/>
              <a:rect l="l" t="t" r="r" b="b"/>
              <a:pathLst>
                <a:path w="31867" h="18345" extrusionOk="0">
                  <a:moveTo>
                    <a:pt x="18040" y="0"/>
                  </a:moveTo>
                  <a:cubicBezTo>
                    <a:pt x="17920" y="0"/>
                    <a:pt x="17800" y="26"/>
                    <a:pt x="17708" y="79"/>
                  </a:cubicBezTo>
                  <a:lnTo>
                    <a:pt x="182" y="10196"/>
                  </a:lnTo>
                  <a:cubicBezTo>
                    <a:pt x="0" y="10303"/>
                    <a:pt x="0" y="10474"/>
                    <a:pt x="182" y="10579"/>
                  </a:cubicBezTo>
                  <a:lnTo>
                    <a:pt x="13496" y="18266"/>
                  </a:lnTo>
                  <a:cubicBezTo>
                    <a:pt x="13588" y="18319"/>
                    <a:pt x="13708" y="18345"/>
                    <a:pt x="13827" y="18345"/>
                  </a:cubicBezTo>
                  <a:cubicBezTo>
                    <a:pt x="13947" y="18345"/>
                    <a:pt x="14067" y="18319"/>
                    <a:pt x="14159" y="18266"/>
                  </a:cubicBezTo>
                  <a:lnTo>
                    <a:pt x="31685" y="8149"/>
                  </a:lnTo>
                  <a:cubicBezTo>
                    <a:pt x="31867" y="8043"/>
                    <a:pt x="31867" y="7871"/>
                    <a:pt x="31685" y="7766"/>
                  </a:cubicBezTo>
                  <a:lnTo>
                    <a:pt x="18371" y="79"/>
                  </a:lnTo>
                  <a:cubicBezTo>
                    <a:pt x="18280" y="26"/>
                    <a:pt x="18160" y="0"/>
                    <a:pt x="18040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0;p40"/>
            <p:cNvSpPr/>
            <p:nvPr/>
          </p:nvSpPr>
          <p:spPr>
            <a:xfrm>
              <a:off x="2986425" y="1435375"/>
              <a:ext cx="433475" cy="270850"/>
            </a:xfrm>
            <a:custGeom>
              <a:avLst/>
              <a:gdLst/>
              <a:ahLst/>
              <a:cxnLst/>
              <a:rect l="l" t="t" r="r" b="b"/>
              <a:pathLst>
                <a:path w="17339" h="10834" extrusionOk="0">
                  <a:moveTo>
                    <a:pt x="17338" y="1"/>
                  </a:moveTo>
                  <a:cubicBezTo>
                    <a:pt x="17338" y="251"/>
                    <a:pt x="17081" y="401"/>
                    <a:pt x="16964" y="469"/>
                  </a:cubicBezTo>
                  <a:lnTo>
                    <a:pt x="1403" y="9455"/>
                  </a:lnTo>
                  <a:cubicBezTo>
                    <a:pt x="1403" y="9456"/>
                    <a:pt x="747" y="9833"/>
                    <a:pt x="747" y="9833"/>
                  </a:cubicBezTo>
                  <a:cubicBezTo>
                    <a:pt x="540" y="9953"/>
                    <a:pt x="271" y="10013"/>
                    <a:pt x="1" y="10013"/>
                  </a:cubicBezTo>
                  <a:lnTo>
                    <a:pt x="1" y="10834"/>
                  </a:lnTo>
                  <a:cubicBezTo>
                    <a:pt x="6" y="10834"/>
                    <a:pt x="11" y="10834"/>
                    <a:pt x="16" y="10834"/>
                  </a:cubicBezTo>
                  <a:cubicBezTo>
                    <a:pt x="264" y="10834"/>
                    <a:pt x="511" y="10777"/>
                    <a:pt x="702" y="10667"/>
                  </a:cubicBezTo>
                  <a:cubicBezTo>
                    <a:pt x="798" y="10612"/>
                    <a:pt x="890" y="10559"/>
                    <a:pt x="974" y="10510"/>
                  </a:cubicBezTo>
                  <a:lnTo>
                    <a:pt x="1094" y="10440"/>
                  </a:lnTo>
                  <a:cubicBezTo>
                    <a:pt x="1149" y="10410"/>
                    <a:pt x="1199" y="10380"/>
                    <a:pt x="1242" y="10356"/>
                  </a:cubicBezTo>
                  <a:cubicBezTo>
                    <a:pt x="1264" y="10343"/>
                    <a:pt x="1283" y="10332"/>
                    <a:pt x="1301" y="10322"/>
                  </a:cubicBezTo>
                  <a:cubicBezTo>
                    <a:pt x="1318" y="10311"/>
                    <a:pt x="1334" y="10303"/>
                    <a:pt x="1347" y="10294"/>
                  </a:cubicBezTo>
                  <a:cubicBezTo>
                    <a:pt x="1364" y="10284"/>
                    <a:pt x="1378" y="10276"/>
                    <a:pt x="1389" y="10271"/>
                  </a:cubicBezTo>
                  <a:lnTo>
                    <a:pt x="1403" y="10263"/>
                  </a:lnTo>
                  <a:lnTo>
                    <a:pt x="16964" y="1279"/>
                  </a:lnTo>
                  <a:cubicBezTo>
                    <a:pt x="17171" y="1159"/>
                    <a:pt x="17338" y="882"/>
                    <a:pt x="17338" y="658"/>
                  </a:cubicBezTo>
                  <a:lnTo>
                    <a:pt x="17338" y="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1;p40"/>
            <p:cNvSpPr/>
            <p:nvPr/>
          </p:nvSpPr>
          <p:spPr>
            <a:xfrm>
              <a:off x="2666275" y="1242625"/>
              <a:ext cx="756175" cy="443100"/>
            </a:xfrm>
            <a:custGeom>
              <a:avLst/>
              <a:gdLst/>
              <a:ahLst/>
              <a:cxnLst/>
              <a:rect l="l" t="t" r="r" b="b"/>
              <a:pathLst>
                <a:path w="30247" h="17724" extrusionOk="0">
                  <a:moveTo>
                    <a:pt x="17506" y="0"/>
                  </a:moveTo>
                  <a:cubicBezTo>
                    <a:pt x="17237" y="0"/>
                    <a:pt x="16970" y="59"/>
                    <a:pt x="16765" y="175"/>
                  </a:cubicBezTo>
                  <a:lnTo>
                    <a:pt x="2547" y="8408"/>
                  </a:lnTo>
                  <a:lnTo>
                    <a:pt x="2547" y="9217"/>
                  </a:lnTo>
                  <a:lnTo>
                    <a:pt x="3" y="10270"/>
                  </a:lnTo>
                  <a:lnTo>
                    <a:pt x="1" y="10272"/>
                  </a:lnTo>
                  <a:cubicBezTo>
                    <a:pt x="2" y="10281"/>
                    <a:pt x="3" y="10289"/>
                    <a:pt x="7" y="10298"/>
                  </a:cubicBezTo>
                  <a:cubicBezTo>
                    <a:pt x="4" y="10304"/>
                    <a:pt x="6" y="10310"/>
                    <a:pt x="8" y="10315"/>
                  </a:cubicBezTo>
                  <a:cubicBezTo>
                    <a:pt x="12" y="10338"/>
                    <a:pt x="16" y="10359"/>
                    <a:pt x="22" y="10381"/>
                  </a:cubicBezTo>
                  <a:cubicBezTo>
                    <a:pt x="30" y="10406"/>
                    <a:pt x="39" y="10430"/>
                    <a:pt x="50" y="10455"/>
                  </a:cubicBezTo>
                  <a:cubicBezTo>
                    <a:pt x="61" y="10480"/>
                    <a:pt x="73" y="10504"/>
                    <a:pt x="86" y="10527"/>
                  </a:cubicBezTo>
                  <a:cubicBezTo>
                    <a:pt x="100" y="10551"/>
                    <a:pt x="115" y="10574"/>
                    <a:pt x="132" y="10595"/>
                  </a:cubicBezTo>
                  <a:cubicBezTo>
                    <a:pt x="144" y="10611"/>
                    <a:pt x="156" y="10627"/>
                    <a:pt x="170" y="10643"/>
                  </a:cubicBezTo>
                  <a:lnTo>
                    <a:pt x="200" y="10673"/>
                  </a:lnTo>
                  <a:cubicBezTo>
                    <a:pt x="215" y="10689"/>
                    <a:pt x="232" y="10703"/>
                    <a:pt x="249" y="10716"/>
                  </a:cubicBezTo>
                  <a:cubicBezTo>
                    <a:pt x="265" y="10728"/>
                    <a:pt x="282" y="10741"/>
                    <a:pt x="298" y="10750"/>
                  </a:cubicBezTo>
                  <a:lnTo>
                    <a:pt x="11404" y="17165"/>
                  </a:lnTo>
                  <a:lnTo>
                    <a:pt x="11406" y="17165"/>
                  </a:lnTo>
                  <a:lnTo>
                    <a:pt x="12060" y="17542"/>
                  </a:lnTo>
                  <a:cubicBezTo>
                    <a:pt x="12278" y="17664"/>
                    <a:pt x="12528" y="17723"/>
                    <a:pt x="12807" y="17723"/>
                  </a:cubicBezTo>
                  <a:cubicBezTo>
                    <a:pt x="13076" y="17723"/>
                    <a:pt x="13346" y="17663"/>
                    <a:pt x="13553" y="17543"/>
                  </a:cubicBezTo>
                  <a:lnTo>
                    <a:pt x="14207" y="17166"/>
                  </a:lnTo>
                  <a:lnTo>
                    <a:pt x="29834" y="8145"/>
                  </a:lnTo>
                  <a:cubicBezTo>
                    <a:pt x="30247" y="7906"/>
                    <a:pt x="30247" y="7519"/>
                    <a:pt x="29836" y="7279"/>
                  </a:cubicBezTo>
                  <a:lnTo>
                    <a:pt x="28144" y="6287"/>
                  </a:lnTo>
                  <a:lnTo>
                    <a:pt x="18258" y="181"/>
                  </a:lnTo>
                  <a:cubicBezTo>
                    <a:pt x="18051" y="60"/>
                    <a:pt x="17778" y="0"/>
                    <a:pt x="17506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2;p40"/>
            <p:cNvSpPr/>
            <p:nvPr/>
          </p:nvSpPr>
          <p:spPr>
            <a:xfrm>
              <a:off x="2677150" y="1366975"/>
              <a:ext cx="730700" cy="308400"/>
            </a:xfrm>
            <a:custGeom>
              <a:avLst/>
              <a:gdLst/>
              <a:ahLst/>
              <a:cxnLst/>
              <a:rect l="l" t="t" r="r" b="b"/>
              <a:pathLst>
                <a:path w="29228" h="12336" extrusionOk="0">
                  <a:moveTo>
                    <a:pt x="29228" y="0"/>
                  </a:moveTo>
                  <a:lnTo>
                    <a:pt x="12372" y="9762"/>
                  </a:lnTo>
                  <a:lnTo>
                    <a:pt x="0" y="2620"/>
                  </a:lnTo>
                  <a:lnTo>
                    <a:pt x="2" y="5327"/>
                  </a:lnTo>
                  <a:lnTo>
                    <a:pt x="11940" y="12220"/>
                  </a:lnTo>
                  <a:cubicBezTo>
                    <a:pt x="12073" y="12297"/>
                    <a:pt x="12222" y="12335"/>
                    <a:pt x="12371" y="12335"/>
                  </a:cubicBezTo>
                  <a:cubicBezTo>
                    <a:pt x="12520" y="12335"/>
                    <a:pt x="12669" y="12297"/>
                    <a:pt x="12802" y="12220"/>
                  </a:cubicBezTo>
                  <a:lnTo>
                    <a:pt x="29012" y="2861"/>
                  </a:lnTo>
                  <a:cubicBezTo>
                    <a:pt x="29146" y="2784"/>
                    <a:pt x="29228" y="2641"/>
                    <a:pt x="29228" y="2488"/>
                  </a:cubicBezTo>
                  <a:lnTo>
                    <a:pt x="29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3;p40"/>
            <p:cNvSpPr/>
            <p:nvPr/>
          </p:nvSpPr>
          <p:spPr>
            <a:xfrm>
              <a:off x="2986425" y="1366975"/>
              <a:ext cx="421475" cy="308400"/>
            </a:xfrm>
            <a:custGeom>
              <a:avLst/>
              <a:gdLst/>
              <a:ahLst/>
              <a:cxnLst/>
              <a:rect l="l" t="t" r="r" b="b"/>
              <a:pathLst>
                <a:path w="16859" h="12336" extrusionOk="0">
                  <a:moveTo>
                    <a:pt x="16858" y="0"/>
                  </a:moveTo>
                  <a:lnTo>
                    <a:pt x="1" y="9762"/>
                  </a:lnTo>
                  <a:lnTo>
                    <a:pt x="1" y="12335"/>
                  </a:lnTo>
                  <a:cubicBezTo>
                    <a:pt x="153" y="12335"/>
                    <a:pt x="301" y="12296"/>
                    <a:pt x="432" y="12220"/>
                  </a:cubicBezTo>
                  <a:lnTo>
                    <a:pt x="16642" y="2861"/>
                  </a:lnTo>
                  <a:cubicBezTo>
                    <a:pt x="16775" y="2785"/>
                    <a:pt x="16857" y="2643"/>
                    <a:pt x="16858" y="2488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/>
                <a:t>+</a:t>
              </a:r>
              <a:endParaRPr/>
            </a:p>
          </p:txBody>
        </p:sp>
        <p:sp>
          <p:nvSpPr>
            <p:cNvPr id="37" name="Google Shape;1014;p40"/>
            <p:cNvSpPr/>
            <p:nvPr/>
          </p:nvSpPr>
          <p:spPr>
            <a:xfrm>
              <a:off x="2986425" y="1344375"/>
              <a:ext cx="433475" cy="270850"/>
            </a:xfrm>
            <a:custGeom>
              <a:avLst/>
              <a:gdLst/>
              <a:ahLst/>
              <a:cxnLst/>
              <a:rect l="l" t="t" r="r" b="b"/>
              <a:pathLst>
                <a:path w="17339" h="10834" extrusionOk="0">
                  <a:moveTo>
                    <a:pt x="17338" y="0"/>
                  </a:moveTo>
                  <a:cubicBezTo>
                    <a:pt x="17338" y="259"/>
                    <a:pt x="17074" y="405"/>
                    <a:pt x="16966" y="469"/>
                  </a:cubicBezTo>
                  <a:lnTo>
                    <a:pt x="12053" y="3306"/>
                  </a:lnTo>
                  <a:lnTo>
                    <a:pt x="1404" y="9453"/>
                  </a:lnTo>
                  <a:cubicBezTo>
                    <a:pt x="1401" y="9453"/>
                    <a:pt x="750" y="9829"/>
                    <a:pt x="750" y="9829"/>
                  </a:cubicBezTo>
                  <a:cubicBezTo>
                    <a:pt x="541" y="9950"/>
                    <a:pt x="272" y="10008"/>
                    <a:pt x="1" y="10008"/>
                  </a:cubicBezTo>
                  <a:lnTo>
                    <a:pt x="1" y="10833"/>
                  </a:lnTo>
                  <a:cubicBezTo>
                    <a:pt x="3" y="10833"/>
                    <a:pt x="6" y="10833"/>
                    <a:pt x="8" y="10833"/>
                  </a:cubicBezTo>
                  <a:cubicBezTo>
                    <a:pt x="259" y="10833"/>
                    <a:pt x="509" y="10777"/>
                    <a:pt x="703" y="10666"/>
                  </a:cubicBezTo>
                  <a:cubicBezTo>
                    <a:pt x="799" y="10610"/>
                    <a:pt x="891" y="10557"/>
                    <a:pt x="975" y="10509"/>
                  </a:cubicBezTo>
                  <a:lnTo>
                    <a:pt x="1094" y="10440"/>
                  </a:lnTo>
                  <a:cubicBezTo>
                    <a:pt x="1225" y="10365"/>
                    <a:pt x="1323" y="10309"/>
                    <a:pt x="1371" y="10280"/>
                  </a:cubicBezTo>
                  <a:lnTo>
                    <a:pt x="1399" y="10264"/>
                  </a:lnTo>
                  <a:cubicBezTo>
                    <a:pt x="1403" y="10263"/>
                    <a:pt x="12754" y="3710"/>
                    <a:pt x="12754" y="3710"/>
                  </a:cubicBezTo>
                  <a:lnTo>
                    <a:pt x="16964" y="1277"/>
                  </a:lnTo>
                  <a:cubicBezTo>
                    <a:pt x="17171" y="1159"/>
                    <a:pt x="17338" y="880"/>
                    <a:pt x="17338" y="657"/>
                  </a:cubicBezTo>
                  <a:lnTo>
                    <a:pt x="1733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5;p40"/>
            <p:cNvSpPr/>
            <p:nvPr/>
          </p:nvSpPr>
          <p:spPr>
            <a:xfrm>
              <a:off x="2653950" y="1161650"/>
              <a:ext cx="768475" cy="432950"/>
            </a:xfrm>
            <a:custGeom>
              <a:avLst/>
              <a:gdLst/>
              <a:ahLst/>
              <a:cxnLst/>
              <a:rect l="l" t="t" r="r" b="b"/>
              <a:pathLst>
                <a:path w="30739" h="17318" extrusionOk="0">
                  <a:moveTo>
                    <a:pt x="28" y="10141"/>
                  </a:moveTo>
                  <a:cubicBezTo>
                    <a:pt x="18" y="10145"/>
                    <a:pt x="8" y="10151"/>
                    <a:pt x="0" y="10157"/>
                  </a:cubicBezTo>
                  <a:lnTo>
                    <a:pt x="28" y="10141"/>
                  </a:lnTo>
                  <a:close/>
                  <a:moveTo>
                    <a:pt x="17997" y="1"/>
                  </a:moveTo>
                  <a:cubicBezTo>
                    <a:pt x="17729" y="1"/>
                    <a:pt x="17462" y="59"/>
                    <a:pt x="17257" y="177"/>
                  </a:cubicBezTo>
                  <a:lnTo>
                    <a:pt x="28" y="10141"/>
                  </a:lnTo>
                  <a:lnTo>
                    <a:pt x="28" y="10141"/>
                  </a:lnTo>
                  <a:cubicBezTo>
                    <a:pt x="31" y="10140"/>
                    <a:pt x="34" y="10139"/>
                    <a:pt x="38" y="10138"/>
                  </a:cubicBezTo>
                  <a:cubicBezTo>
                    <a:pt x="47" y="10132"/>
                    <a:pt x="58" y="10127"/>
                    <a:pt x="69" y="10126"/>
                  </a:cubicBezTo>
                  <a:cubicBezTo>
                    <a:pt x="79" y="10121"/>
                    <a:pt x="91" y="10117"/>
                    <a:pt x="102" y="10115"/>
                  </a:cubicBezTo>
                  <a:cubicBezTo>
                    <a:pt x="117" y="10110"/>
                    <a:pt x="133" y="10106"/>
                    <a:pt x="150" y="10105"/>
                  </a:cubicBezTo>
                  <a:cubicBezTo>
                    <a:pt x="167" y="10103"/>
                    <a:pt x="185" y="10101"/>
                    <a:pt x="202" y="10101"/>
                  </a:cubicBezTo>
                  <a:cubicBezTo>
                    <a:pt x="229" y="10101"/>
                    <a:pt x="256" y="10104"/>
                    <a:pt x="283" y="10109"/>
                  </a:cubicBezTo>
                  <a:cubicBezTo>
                    <a:pt x="310" y="10112"/>
                    <a:pt x="338" y="10118"/>
                    <a:pt x="366" y="10127"/>
                  </a:cubicBezTo>
                  <a:cubicBezTo>
                    <a:pt x="425" y="10147"/>
                    <a:pt x="483" y="10171"/>
                    <a:pt x="538" y="10203"/>
                  </a:cubicBezTo>
                  <a:lnTo>
                    <a:pt x="975" y="10455"/>
                  </a:lnTo>
                  <a:lnTo>
                    <a:pt x="3040" y="11646"/>
                  </a:lnTo>
                  <a:lnTo>
                    <a:pt x="11896" y="16762"/>
                  </a:lnTo>
                  <a:lnTo>
                    <a:pt x="11899" y="16762"/>
                  </a:lnTo>
                  <a:lnTo>
                    <a:pt x="12550" y="17137"/>
                  </a:lnTo>
                  <a:cubicBezTo>
                    <a:pt x="12772" y="17256"/>
                    <a:pt x="13019" y="17317"/>
                    <a:pt x="13271" y="17317"/>
                  </a:cubicBezTo>
                  <a:cubicBezTo>
                    <a:pt x="13280" y="17317"/>
                    <a:pt x="13290" y="17317"/>
                    <a:pt x="13300" y="17317"/>
                  </a:cubicBezTo>
                  <a:cubicBezTo>
                    <a:pt x="13569" y="17317"/>
                    <a:pt x="13839" y="17258"/>
                    <a:pt x="14046" y="17140"/>
                  </a:cubicBezTo>
                  <a:lnTo>
                    <a:pt x="14700" y="16762"/>
                  </a:lnTo>
                  <a:lnTo>
                    <a:pt x="28285" y="8920"/>
                  </a:lnTo>
                  <a:lnTo>
                    <a:pt x="30327" y="7741"/>
                  </a:lnTo>
                  <a:lnTo>
                    <a:pt x="30326" y="7741"/>
                  </a:lnTo>
                  <a:cubicBezTo>
                    <a:pt x="30739" y="7501"/>
                    <a:pt x="30739" y="7115"/>
                    <a:pt x="30329" y="6875"/>
                  </a:cubicBezTo>
                  <a:lnTo>
                    <a:pt x="18751" y="182"/>
                  </a:lnTo>
                  <a:cubicBezTo>
                    <a:pt x="18543" y="61"/>
                    <a:pt x="18270" y="1"/>
                    <a:pt x="17997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16;p40"/>
            <p:cNvSpPr/>
            <p:nvPr/>
          </p:nvSpPr>
          <p:spPr>
            <a:xfrm>
              <a:off x="2824500" y="1276325"/>
              <a:ext cx="419600" cy="220750"/>
            </a:xfrm>
            <a:custGeom>
              <a:avLst/>
              <a:gdLst/>
              <a:ahLst/>
              <a:cxnLst/>
              <a:rect l="l" t="t" r="r" b="b"/>
              <a:pathLst>
                <a:path w="16784" h="8830" extrusionOk="0">
                  <a:moveTo>
                    <a:pt x="8392" y="0"/>
                  </a:moveTo>
                  <a:lnTo>
                    <a:pt x="8392" y="1"/>
                  </a:lnTo>
                  <a:cubicBezTo>
                    <a:pt x="6435" y="1"/>
                    <a:pt x="4479" y="432"/>
                    <a:pt x="2987" y="1294"/>
                  </a:cubicBezTo>
                  <a:cubicBezTo>
                    <a:pt x="0" y="3018"/>
                    <a:pt x="0" y="5813"/>
                    <a:pt x="2987" y="7536"/>
                  </a:cubicBezTo>
                  <a:cubicBezTo>
                    <a:pt x="4479" y="8397"/>
                    <a:pt x="6435" y="8829"/>
                    <a:pt x="8392" y="8829"/>
                  </a:cubicBezTo>
                  <a:cubicBezTo>
                    <a:pt x="10348" y="8829"/>
                    <a:pt x="12305" y="8397"/>
                    <a:pt x="13798" y="7536"/>
                  </a:cubicBezTo>
                  <a:cubicBezTo>
                    <a:pt x="16783" y="5813"/>
                    <a:pt x="16783" y="3017"/>
                    <a:pt x="13798" y="1294"/>
                  </a:cubicBezTo>
                  <a:cubicBezTo>
                    <a:pt x="12304" y="432"/>
                    <a:pt x="10348" y="0"/>
                    <a:pt x="839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7;p40"/>
            <p:cNvSpPr/>
            <p:nvPr/>
          </p:nvSpPr>
          <p:spPr>
            <a:xfrm>
              <a:off x="2648725" y="1414175"/>
              <a:ext cx="337725" cy="292075"/>
            </a:xfrm>
            <a:custGeom>
              <a:avLst/>
              <a:gdLst/>
              <a:ahLst/>
              <a:cxnLst/>
              <a:rect l="l" t="t" r="r" b="b"/>
              <a:pathLst>
                <a:path w="13509" h="11683" extrusionOk="0">
                  <a:moveTo>
                    <a:pt x="425" y="0"/>
                  </a:moveTo>
                  <a:cubicBezTo>
                    <a:pt x="420" y="0"/>
                    <a:pt x="415" y="0"/>
                    <a:pt x="411" y="0"/>
                  </a:cubicBezTo>
                  <a:cubicBezTo>
                    <a:pt x="394" y="0"/>
                    <a:pt x="376" y="2"/>
                    <a:pt x="359" y="4"/>
                  </a:cubicBezTo>
                  <a:cubicBezTo>
                    <a:pt x="342" y="5"/>
                    <a:pt x="326" y="9"/>
                    <a:pt x="311" y="14"/>
                  </a:cubicBezTo>
                  <a:cubicBezTo>
                    <a:pt x="300" y="15"/>
                    <a:pt x="288" y="19"/>
                    <a:pt x="278" y="25"/>
                  </a:cubicBezTo>
                  <a:cubicBezTo>
                    <a:pt x="267" y="27"/>
                    <a:pt x="256" y="31"/>
                    <a:pt x="247" y="37"/>
                  </a:cubicBezTo>
                  <a:cubicBezTo>
                    <a:pt x="242" y="38"/>
                    <a:pt x="238" y="40"/>
                    <a:pt x="233" y="42"/>
                  </a:cubicBezTo>
                  <a:lnTo>
                    <a:pt x="209" y="55"/>
                  </a:lnTo>
                  <a:lnTo>
                    <a:pt x="207" y="55"/>
                  </a:lnTo>
                  <a:cubicBezTo>
                    <a:pt x="79" y="138"/>
                    <a:pt x="0" y="302"/>
                    <a:pt x="0" y="533"/>
                  </a:cubicBezTo>
                  <a:lnTo>
                    <a:pt x="0" y="3258"/>
                  </a:lnTo>
                  <a:cubicBezTo>
                    <a:pt x="0" y="3735"/>
                    <a:pt x="335" y="4314"/>
                    <a:pt x="747" y="4553"/>
                  </a:cubicBezTo>
                  <a:lnTo>
                    <a:pt x="12105" y="11112"/>
                  </a:lnTo>
                  <a:lnTo>
                    <a:pt x="12120" y="11121"/>
                  </a:lnTo>
                  <a:cubicBezTo>
                    <a:pt x="12129" y="11126"/>
                    <a:pt x="12144" y="11133"/>
                    <a:pt x="12161" y="11142"/>
                  </a:cubicBezTo>
                  <a:cubicBezTo>
                    <a:pt x="12174" y="11151"/>
                    <a:pt x="12190" y="11161"/>
                    <a:pt x="12208" y="11170"/>
                  </a:cubicBezTo>
                  <a:cubicBezTo>
                    <a:pt x="12225" y="11181"/>
                    <a:pt x="12244" y="11191"/>
                    <a:pt x="12266" y="11205"/>
                  </a:cubicBezTo>
                  <a:cubicBezTo>
                    <a:pt x="12309" y="11229"/>
                    <a:pt x="12359" y="11258"/>
                    <a:pt x="12414" y="11290"/>
                  </a:cubicBezTo>
                  <a:lnTo>
                    <a:pt x="12534" y="11358"/>
                  </a:lnTo>
                  <a:cubicBezTo>
                    <a:pt x="12618" y="11407"/>
                    <a:pt x="12710" y="11460"/>
                    <a:pt x="12806" y="11515"/>
                  </a:cubicBezTo>
                  <a:cubicBezTo>
                    <a:pt x="12999" y="11626"/>
                    <a:pt x="13249" y="11683"/>
                    <a:pt x="13501" y="11683"/>
                  </a:cubicBezTo>
                  <a:cubicBezTo>
                    <a:pt x="13503" y="11683"/>
                    <a:pt x="13506" y="11683"/>
                    <a:pt x="13509" y="11683"/>
                  </a:cubicBezTo>
                  <a:lnTo>
                    <a:pt x="13509" y="10861"/>
                  </a:lnTo>
                  <a:cubicBezTo>
                    <a:pt x="13237" y="10861"/>
                    <a:pt x="12968" y="10801"/>
                    <a:pt x="12760" y="10683"/>
                  </a:cubicBezTo>
                  <a:lnTo>
                    <a:pt x="12105" y="10305"/>
                  </a:lnTo>
                  <a:lnTo>
                    <a:pt x="12105" y="10303"/>
                  </a:lnTo>
                  <a:lnTo>
                    <a:pt x="998" y="3888"/>
                  </a:lnTo>
                  <a:cubicBezTo>
                    <a:pt x="984" y="3879"/>
                    <a:pt x="966" y="3866"/>
                    <a:pt x="950" y="3854"/>
                  </a:cubicBezTo>
                  <a:cubicBezTo>
                    <a:pt x="932" y="3841"/>
                    <a:pt x="915" y="3827"/>
                    <a:pt x="901" y="3811"/>
                  </a:cubicBezTo>
                  <a:lnTo>
                    <a:pt x="872" y="3781"/>
                  </a:lnTo>
                  <a:cubicBezTo>
                    <a:pt x="857" y="3765"/>
                    <a:pt x="845" y="3749"/>
                    <a:pt x="833" y="3733"/>
                  </a:cubicBezTo>
                  <a:cubicBezTo>
                    <a:pt x="816" y="3711"/>
                    <a:pt x="802" y="3689"/>
                    <a:pt x="788" y="3665"/>
                  </a:cubicBezTo>
                  <a:cubicBezTo>
                    <a:pt x="775" y="3642"/>
                    <a:pt x="763" y="3618"/>
                    <a:pt x="752" y="3593"/>
                  </a:cubicBezTo>
                  <a:cubicBezTo>
                    <a:pt x="740" y="3568"/>
                    <a:pt x="730" y="3544"/>
                    <a:pt x="724" y="3519"/>
                  </a:cubicBezTo>
                  <a:cubicBezTo>
                    <a:pt x="717" y="3497"/>
                    <a:pt x="712" y="3476"/>
                    <a:pt x="709" y="3453"/>
                  </a:cubicBezTo>
                  <a:cubicBezTo>
                    <a:pt x="706" y="3448"/>
                    <a:pt x="706" y="3442"/>
                    <a:pt x="708" y="3436"/>
                  </a:cubicBezTo>
                  <a:cubicBezTo>
                    <a:pt x="704" y="3427"/>
                    <a:pt x="703" y="3418"/>
                    <a:pt x="704" y="3408"/>
                  </a:cubicBezTo>
                  <a:cubicBezTo>
                    <a:pt x="701" y="3396"/>
                    <a:pt x="700" y="3383"/>
                    <a:pt x="700" y="3371"/>
                  </a:cubicBezTo>
                  <a:lnTo>
                    <a:pt x="700" y="1229"/>
                  </a:lnTo>
                  <a:cubicBezTo>
                    <a:pt x="700" y="1094"/>
                    <a:pt x="768" y="1015"/>
                    <a:pt x="866" y="1015"/>
                  </a:cubicBezTo>
                  <a:cubicBezTo>
                    <a:pt x="907" y="1015"/>
                    <a:pt x="952" y="1029"/>
                    <a:pt x="1000" y="1056"/>
                  </a:cubicBezTo>
                  <a:lnTo>
                    <a:pt x="2546" y="1949"/>
                  </a:lnTo>
                  <a:lnTo>
                    <a:pt x="12105" y="7469"/>
                  </a:lnTo>
                  <a:cubicBezTo>
                    <a:pt x="12106" y="7469"/>
                    <a:pt x="12108" y="7471"/>
                    <a:pt x="12109" y="7472"/>
                  </a:cubicBezTo>
                  <a:lnTo>
                    <a:pt x="12137" y="7486"/>
                  </a:lnTo>
                  <a:cubicBezTo>
                    <a:pt x="12185" y="7515"/>
                    <a:pt x="12283" y="7573"/>
                    <a:pt x="12414" y="7647"/>
                  </a:cubicBezTo>
                  <a:lnTo>
                    <a:pt x="12534" y="7716"/>
                  </a:lnTo>
                  <a:cubicBezTo>
                    <a:pt x="12618" y="7764"/>
                    <a:pt x="12710" y="7818"/>
                    <a:pt x="12806" y="7872"/>
                  </a:cubicBezTo>
                  <a:cubicBezTo>
                    <a:pt x="12999" y="7984"/>
                    <a:pt x="13249" y="8040"/>
                    <a:pt x="13501" y="8040"/>
                  </a:cubicBezTo>
                  <a:cubicBezTo>
                    <a:pt x="13503" y="8040"/>
                    <a:pt x="13506" y="8040"/>
                    <a:pt x="13509" y="8040"/>
                  </a:cubicBezTo>
                  <a:lnTo>
                    <a:pt x="13509" y="7216"/>
                  </a:lnTo>
                  <a:cubicBezTo>
                    <a:pt x="13237" y="7216"/>
                    <a:pt x="12968" y="7157"/>
                    <a:pt x="12760" y="7037"/>
                  </a:cubicBezTo>
                  <a:lnTo>
                    <a:pt x="12759" y="7036"/>
                  </a:lnTo>
                  <a:lnTo>
                    <a:pt x="12108" y="6660"/>
                  </a:lnTo>
                  <a:lnTo>
                    <a:pt x="12105" y="6660"/>
                  </a:lnTo>
                  <a:lnTo>
                    <a:pt x="3249" y="1545"/>
                  </a:lnTo>
                  <a:lnTo>
                    <a:pt x="1183" y="353"/>
                  </a:lnTo>
                  <a:lnTo>
                    <a:pt x="747" y="102"/>
                  </a:lnTo>
                  <a:cubicBezTo>
                    <a:pt x="692" y="70"/>
                    <a:pt x="634" y="45"/>
                    <a:pt x="575" y="26"/>
                  </a:cubicBezTo>
                  <a:cubicBezTo>
                    <a:pt x="547" y="17"/>
                    <a:pt x="519" y="11"/>
                    <a:pt x="492" y="7"/>
                  </a:cubicBezTo>
                  <a:cubicBezTo>
                    <a:pt x="470" y="3"/>
                    <a:pt x="448" y="0"/>
                    <a:pt x="4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8;p40"/>
            <p:cNvSpPr/>
            <p:nvPr/>
          </p:nvSpPr>
          <p:spPr>
            <a:xfrm>
              <a:off x="2966300" y="1289175"/>
              <a:ext cx="135975" cy="123925"/>
            </a:xfrm>
            <a:custGeom>
              <a:avLst/>
              <a:gdLst/>
              <a:ahLst/>
              <a:cxnLst/>
              <a:rect l="l" t="t" r="r" b="b"/>
              <a:pathLst>
                <a:path w="5439" h="4957" extrusionOk="0">
                  <a:moveTo>
                    <a:pt x="2720" y="1"/>
                  </a:moveTo>
                  <a:cubicBezTo>
                    <a:pt x="2086" y="1"/>
                    <a:pt x="1452" y="243"/>
                    <a:pt x="968" y="727"/>
                  </a:cubicBezTo>
                  <a:cubicBezTo>
                    <a:pt x="1" y="1694"/>
                    <a:pt x="1" y="3263"/>
                    <a:pt x="968" y="4231"/>
                  </a:cubicBezTo>
                  <a:cubicBezTo>
                    <a:pt x="1452" y="4715"/>
                    <a:pt x="2086" y="4956"/>
                    <a:pt x="2720" y="4956"/>
                  </a:cubicBezTo>
                  <a:cubicBezTo>
                    <a:pt x="3354" y="4956"/>
                    <a:pt x="3989" y="4715"/>
                    <a:pt x="4472" y="4231"/>
                  </a:cubicBezTo>
                  <a:cubicBezTo>
                    <a:pt x="5439" y="3263"/>
                    <a:pt x="5439" y="1694"/>
                    <a:pt x="4472" y="727"/>
                  </a:cubicBezTo>
                  <a:cubicBezTo>
                    <a:pt x="3989" y="243"/>
                    <a:pt x="3354" y="1"/>
                    <a:pt x="272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9;p40"/>
            <p:cNvSpPr/>
            <p:nvPr/>
          </p:nvSpPr>
          <p:spPr>
            <a:xfrm>
              <a:off x="2919000" y="1251675"/>
              <a:ext cx="230575" cy="121300"/>
            </a:xfrm>
            <a:custGeom>
              <a:avLst/>
              <a:gdLst/>
              <a:ahLst/>
              <a:cxnLst/>
              <a:rect l="l" t="t" r="r" b="b"/>
              <a:pathLst>
                <a:path w="9223" h="4852" extrusionOk="0">
                  <a:moveTo>
                    <a:pt x="4612" y="1"/>
                  </a:moveTo>
                  <a:cubicBezTo>
                    <a:pt x="3537" y="1"/>
                    <a:pt x="2462" y="238"/>
                    <a:pt x="1642" y="711"/>
                  </a:cubicBezTo>
                  <a:cubicBezTo>
                    <a:pt x="1" y="1658"/>
                    <a:pt x="1" y="3194"/>
                    <a:pt x="1642" y="4142"/>
                  </a:cubicBezTo>
                  <a:cubicBezTo>
                    <a:pt x="2462" y="4615"/>
                    <a:pt x="3537" y="4852"/>
                    <a:pt x="4612" y="4852"/>
                  </a:cubicBezTo>
                  <a:cubicBezTo>
                    <a:pt x="5687" y="4852"/>
                    <a:pt x="6762" y="4615"/>
                    <a:pt x="7582" y="4142"/>
                  </a:cubicBezTo>
                  <a:cubicBezTo>
                    <a:pt x="9223" y="3194"/>
                    <a:pt x="9223" y="1658"/>
                    <a:pt x="7582" y="711"/>
                  </a:cubicBezTo>
                  <a:cubicBezTo>
                    <a:pt x="6762" y="238"/>
                    <a:pt x="5687" y="1"/>
                    <a:pt x="4612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0;p40"/>
            <p:cNvSpPr/>
            <p:nvPr/>
          </p:nvSpPr>
          <p:spPr>
            <a:xfrm>
              <a:off x="2926025" y="1226125"/>
              <a:ext cx="216525" cy="125025"/>
            </a:xfrm>
            <a:custGeom>
              <a:avLst/>
              <a:gdLst/>
              <a:ahLst/>
              <a:cxnLst/>
              <a:rect l="l" t="t" r="r" b="b"/>
              <a:pathLst>
                <a:path w="8661" h="5001" extrusionOk="0">
                  <a:moveTo>
                    <a:pt x="4331" y="0"/>
                  </a:moveTo>
                  <a:cubicBezTo>
                    <a:pt x="1940" y="0"/>
                    <a:pt x="1" y="1120"/>
                    <a:pt x="1" y="2501"/>
                  </a:cubicBezTo>
                  <a:cubicBezTo>
                    <a:pt x="1" y="3881"/>
                    <a:pt x="1940" y="5001"/>
                    <a:pt x="4331" y="5001"/>
                  </a:cubicBezTo>
                  <a:cubicBezTo>
                    <a:pt x="6723" y="5001"/>
                    <a:pt x="8661" y="3881"/>
                    <a:pt x="8661" y="2501"/>
                  </a:cubicBezTo>
                  <a:cubicBezTo>
                    <a:pt x="8661" y="1120"/>
                    <a:pt x="6723" y="0"/>
                    <a:pt x="433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1;p40"/>
            <p:cNvSpPr/>
            <p:nvPr/>
          </p:nvSpPr>
          <p:spPr>
            <a:xfrm>
              <a:off x="2911800" y="1199800"/>
              <a:ext cx="245000" cy="128875"/>
            </a:xfrm>
            <a:custGeom>
              <a:avLst/>
              <a:gdLst/>
              <a:ahLst/>
              <a:cxnLst/>
              <a:rect l="l" t="t" r="r" b="b"/>
              <a:pathLst>
                <a:path w="9800" h="5155" extrusionOk="0">
                  <a:moveTo>
                    <a:pt x="4900" y="1"/>
                  </a:moveTo>
                  <a:cubicBezTo>
                    <a:pt x="3758" y="1"/>
                    <a:pt x="2616" y="252"/>
                    <a:pt x="1744" y="755"/>
                  </a:cubicBezTo>
                  <a:cubicBezTo>
                    <a:pt x="0" y="1762"/>
                    <a:pt x="0" y="3393"/>
                    <a:pt x="1744" y="4399"/>
                  </a:cubicBezTo>
                  <a:cubicBezTo>
                    <a:pt x="2616" y="4903"/>
                    <a:pt x="3758" y="5154"/>
                    <a:pt x="4900" y="5154"/>
                  </a:cubicBezTo>
                  <a:cubicBezTo>
                    <a:pt x="6042" y="5154"/>
                    <a:pt x="7185" y="4903"/>
                    <a:pt x="8056" y="4399"/>
                  </a:cubicBezTo>
                  <a:cubicBezTo>
                    <a:pt x="9799" y="3393"/>
                    <a:pt x="9799" y="1762"/>
                    <a:pt x="8056" y="755"/>
                  </a:cubicBezTo>
                  <a:cubicBezTo>
                    <a:pt x="7184" y="252"/>
                    <a:pt x="6042" y="1"/>
                    <a:pt x="4900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2;p40"/>
            <p:cNvSpPr/>
            <p:nvPr/>
          </p:nvSpPr>
          <p:spPr>
            <a:xfrm>
              <a:off x="2919275" y="1172675"/>
              <a:ext cx="230050" cy="132800"/>
            </a:xfrm>
            <a:custGeom>
              <a:avLst/>
              <a:gdLst/>
              <a:ahLst/>
              <a:cxnLst/>
              <a:rect l="l" t="t" r="r" b="b"/>
              <a:pathLst>
                <a:path w="9202" h="5312" extrusionOk="0">
                  <a:moveTo>
                    <a:pt x="4601" y="0"/>
                  </a:moveTo>
                  <a:cubicBezTo>
                    <a:pt x="2060" y="0"/>
                    <a:pt x="1" y="1190"/>
                    <a:pt x="1" y="2656"/>
                  </a:cubicBezTo>
                  <a:cubicBezTo>
                    <a:pt x="1" y="4123"/>
                    <a:pt x="2060" y="5312"/>
                    <a:pt x="4601" y="5312"/>
                  </a:cubicBezTo>
                  <a:cubicBezTo>
                    <a:pt x="7141" y="5312"/>
                    <a:pt x="9201" y="4123"/>
                    <a:pt x="9201" y="2656"/>
                  </a:cubicBezTo>
                  <a:cubicBezTo>
                    <a:pt x="9201" y="1190"/>
                    <a:pt x="7141" y="0"/>
                    <a:pt x="460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3;p40"/>
            <p:cNvSpPr/>
            <p:nvPr/>
          </p:nvSpPr>
          <p:spPr>
            <a:xfrm>
              <a:off x="2916925" y="1145400"/>
              <a:ext cx="234750" cy="135550"/>
            </a:xfrm>
            <a:custGeom>
              <a:avLst/>
              <a:gdLst/>
              <a:ahLst/>
              <a:cxnLst/>
              <a:rect l="l" t="t" r="r" b="b"/>
              <a:pathLst>
                <a:path w="9390" h="5422" extrusionOk="0">
                  <a:moveTo>
                    <a:pt x="4695" y="0"/>
                  </a:moveTo>
                  <a:cubicBezTo>
                    <a:pt x="2102" y="0"/>
                    <a:pt x="0" y="1214"/>
                    <a:pt x="0" y="2712"/>
                  </a:cubicBezTo>
                  <a:cubicBezTo>
                    <a:pt x="0" y="4208"/>
                    <a:pt x="2102" y="5422"/>
                    <a:pt x="4695" y="5422"/>
                  </a:cubicBezTo>
                  <a:cubicBezTo>
                    <a:pt x="7287" y="5422"/>
                    <a:pt x="9389" y="4208"/>
                    <a:pt x="9389" y="2712"/>
                  </a:cubicBezTo>
                  <a:cubicBezTo>
                    <a:pt x="9389" y="1214"/>
                    <a:pt x="7287" y="0"/>
                    <a:pt x="4695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4;p40"/>
            <p:cNvSpPr/>
            <p:nvPr/>
          </p:nvSpPr>
          <p:spPr>
            <a:xfrm>
              <a:off x="2739250" y="539700"/>
              <a:ext cx="590100" cy="721350"/>
            </a:xfrm>
            <a:custGeom>
              <a:avLst/>
              <a:gdLst/>
              <a:ahLst/>
              <a:cxnLst/>
              <a:rect l="l" t="t" r="r" b="b"/>
              <a:pathLst>
                <a:path w="23604" h="28854" extrusionOk="0">
                  <a:moveTo>
                    <a:pt x="11801" y="1"/>
                  </a:moveTo>
                  <a:cubicBezTo>
                    <a:pt x="11801" y="1"/>
                    <a:pt x="11802" y="1"/>
                    <a:pt x="11802" y="1"/>
                  </a:cubicBezTo>
                  <a:lnTo>
                    <a:pt x="11802" y="1"/>
                  </a:lnTo>
                  <a:cubicBezTo>
                    <a:pt x="11802" y="1"/>
                    <a:pt x="11802" y="1"/>
                    <a:pt x="11802" y="1"/>
                  </a:cubicBezTo>
                  <a:close/>
                  <a:moveTo>
                    <a:pt x="11802" y="1"/>
                  </a:moveTo>
                  <a:cubicBezTo>
                    <a:pt x="5284" y="1"/>
                    <a:pt x="0" y="5285"/>
                    <a:pt x="0" y="11803"/>
                  </a:cubicBezTo>
                  <a:cubicBezTo>
                    <a:pt x="0" y="21171"/>
                    <a:pt x="7730" y="22727"/>
                    <a:pt x="7730" y="26503"/>
                  </a:cubicBezTo>
                  <a:cubicBezTo>
                    <a:pt x="7730" y="27105"/>
                    <a:pt x="8128" y="27706"/>
                    <a:pt x="8922" y="28166"/>
                  </a:cubicBezTo>
                  <a:cubicBezTo>
                    <a:pt x="9717" y="28624"/>
                    <a:pt x="10760" y="28853"/>
                    <a:pt x="11802" y="28853"/>
                  </a:cubicBezTo>
                  <a:cubicBezTo>
                    <a:pt x="12844" y="28853"/>
                    <a:pt x="13886" y="28624"/>
                    <a:pt x="14681" y="28166"/>
                  </a:cubicBezTo>
                  <a:cubicBezTo>
                    <a:pt x="15475" y="27706"/>
                    <a:pt x="15874" y="27105"/>
                    <a:pt x="15874" y="26503"/>
                  </a:cubicBezTo>
                  <a:cubicBezTo>
                    <a:pt x="15874" y="22727"/>
                    <a:pt x="23603" y="21171"/>
                    <a:pt x="23603" y="11803"/>
                  </a:cubicBezTo>
                  <a:cubicBezTo>
                    <a:pt x="23603" y="5285"/>
                    <a:pt x="18320" y="1"/>
                    <a:pt x="11802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5;p40"/>
            <p:cNvSpPr/>
            <p:nvPr/>
          </p:nvSpPr>
          <p:spPr>
            <a:xfrm>
              <a:off x="2942800" y="1154150"/>
              <a:ext cx="182975" cy="96250"/>
            </a:xfrm>
            <a:custGeom>
              <a:avLst/>
              <a:gdLst/>
              <a:ahLst/>
              <a:cxnLst/>
              <a:rect l="l" t="t" r="r" b="b"/>
              <a:pathLst>
                <a:path w="7319" h="3850" extrusionOk="0">
                  <a:moveTo>
                    <a:pt x="3660" y="0"/>
                  </a:moveTo>
                  <a:cubicBezTo>
                    <a:pt x="2807" y="0"/>
                    <a:pt x="1954" y="188"/>
                    <a:pt x="1303" y="564"/>
                  </a:cubicBezTo>
                  <a:cubicBezTo>
                    <a:pt x="1" y="1316"/>
                    <a:pt x="1" y="2534"/>
                    <a:pt x="1303" y="3286"/>
                  </a:cubicBezTo>
                  <a:cubicBezTo>
                    <a:pt x="1954" y="3662"/>
                    <a:pt x="2807" y="3850"/>
                    <a:pt x="3660" y="3850"/>
                  </a:cubicBezTo>
                  <a:cubicBezTo>
                    <a:pt x="4513" y="3850"/>
                    <a:pt x="5366" y="3662"/>
                    <a:pt x="6017" y="3286"/>
                  </a:cubicBezTo>
                  <a:cubicBezTo>
                    <a:pt x="7319" y="2534"/>
                    <a:pt x="7319" y="1316"/>
                    <a:pt x="6017" y="564"/>
                  </a:cubicBezTo>
                  <a:cubicBezTo>
                    <a:pt x="5366" y="188"/>
                    <a:pt x="4513" y="0"/>
                    <a:pt x="366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6;p40"/>
            <p:cNvSpPr/>
            <p:nvPr/>
          </p:nvSpPr>
          <p:spPr>
            <a:xfrm>
              <a:off x="2919500" y="947275"/>
              <a:ext cx="223275" cy="280000"/>
            </a:xfrm>
            <a:custGeom>
              <a:avLst/>
              <a:gdLst/>
              <a:ahLst/>
              <a:cxnLst/>
              <a:rect l="l" t="t" r="r" b="b"/>
              <a:pathLst>
                <a:path w="8931" h="11200" extrusionOk="0">
                  <a:moveTo>
                    <a:pt x="4005" y="18"/>
                  </a:moveTo>
                  <a:cubicBezTo>
                    <a:pt x="4007" y="18"/>
                    <a:pt x="4009" y="18"/>
                    <a:pt x="4011" y="19"/>
                  </a:cubicBezTo>
                  <a:cubicBezTo>
                    <a:pt x="4101" y="19"/>
                    <a:pt x="4206" y="51"/>
                    <a:pt x="4323" y="123"/>
                  </a:cubicBezTo>
                  <a:cubicBezTo>
                    <a:pt x="4718" y="366"/>
                    <a:pt x="4912" y="734"/>
                    <a:pt x="4912" y="1114"/>
                  </a:cubicBezTo>
                  <a:cubicBezTo>
                    <a:pt x="4912" y="1464"/>
                    <a:pt x="4748" y="1822"/>
                    <a:pt x="4422" y="2101"/>
                  </a:cubicBezTo>
                  <a:cubicBezTo>
                    <a:pt x="4314" y="2194"/>
                    <a:pt x="4188" y="2278"/>
                    <a:pt x="4044" y="2349"/>
                  </a:cubicBezTo>
                  <a:lnTo>
                    <a:pt x="4044" y="2349"/>
                  </a:lnTo>
                  <a:cubicBezTo>
                    <a:pt x="4037" y="2336"/>
                    <a:pt x="4031" y="2324"/>
                    <a:pt x="4024" y="2311"/>
                  </a:cubicBezTo>
                  <a:cubicBezTo>
                    <a:pt x="3728" y="1731"/>
                    <a:pt x="3595" y="1173"/>
                    <a:pt x="3595" y="753"/>
                  </a:cubicBezTo>
                  <a:cubicBezTo>
                    <a:pt x="3595" y="529"/>
                    <a:pt x="3632" y="344"/>
                    <a:pt x="3704" y="216"/>
                  </a:cubicBezTo>
                  <a:cubicBezTo>
                    <a:pt x="3735" y="158"/>
                    <a:pt x="3779" y="108"/>
                    <a:pt x="3835" y="69"/>
                  </a:cubicBezTo>
                  <a:cubicBezTo>
                    <a:pt x="3885" y="36"/>
                    <a:pt x="3944" y="18"/>
                    <a:pt x="4005" y="18"/>
                  </a:cubicBezTo>
                  <a:close/>
                  <a:moveTo>
                    <a:pt x="319" y="125"/>
                  </a:moveTo>
                  <a:cubicBezTo>
                    <a:pt x="390" y="125"/>
                    <a:pt x="468" y="149"/>
                    <a:pt x="551" y="197"/>
                  </a:cubicBezTo>
                  <a:cubicBezTo>
                    <a:pt x="696" y="282"/>
                    <a:pt x="857" y="440"/>
                    <a:pt x="1024" y="668"/>
                  </a:cubicBezTo>
                  <a:cubicBezTo>
                    <a:pt x="1312" y="1060"/>
                    <a:pt x="1617" y="1659"/>
                    <a:pt x="1901" y="2447"/>
                  </a:cubicBezTo>
                  <a:lnTo>
                    <a:pt x="1901" y="2447"/>
                  </a:lnTo>
                  <a:cubicBezTo>
                    <a:pt x="1480" y="2299"/>
                    <a:pt x="1111" y="2064"/>
                    <a:pt x="814" y="1798"/>
                  </a:cubicBezTo>
                  <a:cubicBezTo>
                    <a:pt x="565" y="1575"/>
                    <a:pt x="366" y="1329"/>
                    <a:pt x="229" y="1096"/>
                  </a:cubicBezTo>
                  <a:cubicBezTo>
                    <a:pt x="93" y="863"/>
                    <a:pt x="19" y="644"/>
                    <a:pt x="19" y="472"/>
                  </a:cubicBezTo>
                  <a:cubicBezTo>
                    <a:pt x="18" y="415"/>
                    <a:pt x="28" y="360"/>
                    <a:pt x="47" y="308"/>
                  </a:cubicBezTo>
                  <a:cubicBezTo>
                    <a:pt x="65" y="262"/>
                    <a:pt x="95" y="221"/>
                    <a:pt x="134" y="191"/>
                  </a:cubicBezTo>
                  <a:cubicBezTo>
                    <a:pt x="186" y="148"/>
                    <a:pt x="251" y="125"/>
                    <a:pt x="319" y="125"/>
                  </a:cubicBezTo>
                  <a:close/>
                  <a:moveTo>
                    <a:pt x="8053" y="4045"/>
                  </a:moveTo>
                  <a:cubicBezTo>
                    <a:pt x="8351" y="4045"/>
                    <a:pt x="8613" y="4140"/>
                    <a:pt x="8787" y="4321"/>
                  </a:cubicBezTo>
                  <a:cubicBezTo>
                    <a:pt x="8874" y="4412"/>
                    <a:pt x="8913" y="4504"/>
                    <a:pt x="8913" y="4590"/>
                  </a:cubicBezTo>
                  <a:cubicBezTo>
                    <a:pt x="8912" y="4657"/>
                    <a:pt x="8890" y="4722"/>
                    <a:pt x="8849" y="4774"/>
                  </a:cubicBezTo>
                  <a:cubicBezTo>
                    <a:pt x="8787" y="4861"/>
                    <a:pt x="8677" y="4935"/>
                    <a:pt x="8530" y="4989"/>
                  </a:cubicBezTo>
                  <a:cubicBezTo>
                    <a:pt x="8382" y="5043"/>
                    <a:pt x="8194" y="5074"/>
                    <a:pt x="7976" y="5074"/>
                  </a:cubicBezTo>
                  <a:cubicBezTo>
                    <a:pt x="7604" y="5074"/>
                    <a:pt x="7141" y="4982"/>
                    <a:pt x="6622" y="4749"/>
                  </a:cubicBezTo>
                  <a:lnTo>
                    <a:pt x="6622" y="4749"/>
                  </a:lnTo>
                  <a:cubicBezTo>
                    <a:pt x="7059" y="4268"/>
                    <a:pt x="7598" y="4045"/>
                    <a:pt x="8053" y="4045"/>
                  </a:cubicBezTo>
                  <a:close/>
                  <a:moveTo>
                    <a:pt x="4006" y="0"/>
                  </a:moveTo>
                  <a:cubicBezTo>
                    <a:pt x="3942" y="0"/>
                    <a:pt x="3879" y="20"/>
                    <a:pt x="3825" y="55"/>
                  </a:cubicBezTo>
                  <a:cubicBezTo>
                    <a:pt x="3744" y="108"/>
                    <a:pt x="3681" y="198"/>
                    <a:pt x="3640" y="318"/>
                  </a:cubicBezTo>
                  <a:cubicBezTo>
                    <a:pt x="3598" y="436"/>
                    <a:pt x="3576" y="584"/>
                    <a:pt x="3576" y="753"/>
                  </a:cubicBezTo>
                  <a:cubicBezTo>
                    <a:pt x="3576" y="1177"/>
                    <a:pt x="3712" y="1737"/>
                    <a:pt x="4008" y="2320"/>
                  </a:cubicBezTo>
                  <a:cubicBezTo>
                    <a:pt x="4015" y="2332"/>
                    <a:pt x="4021" y="2345"/>
                    <a:pt x="4028" y="2357"/>
                  </a:cubicBezTo>
                  <a:lnTo>
                    <a:pt x="4028" y="2357"/>
                  </a:lnTo>
                  <a:cubicBezTo>
                    <a:pt x="3741" y="2497"/>
                    <a:pt x="3385" y="2588"/>
                    <a:pt x="2961" y="2606"/>
                  </a:cubicBezTo>
                  <a:cubicBezTo>
                    <a:pt x="2921" y="2608"/>
                    <a:pt x="2881" y="2609"/>
                    <a:pt x="2843" y="2609"/>
                  </a:cubicBezTo>
                  <a:cubicBezTo>
                    <a:pt x="2516" y="2609"/>
                    <a:pt x="2207" y="2552"/>
                    <a:pt x="1923" y="2454"/>
                  </a:cubicBezTo>
                  <a:lnTo>
                    <a:pt x="1923" y="2454"/>
                  </a:lnTo>
                  <a:cubicBezTo>
                    <a:pt x="1755" y="1987"/>
                    <a:pt x="1579" y="1586"/>
                    <a:pt x="1405" y="1254"/>
                  </a:cubicBezTo>
                  <a:cubicBezTo>
                    <a:pt x="1207" y="880"/>
                    <a:pt x="1011" y="594"/>
                    <a:pt x="827" y="401"/>
                  </a:cubicBezTo>
                  <a:cubicBezTo>
                    <a:pt x="748" y="317"/>
                    <a:pt x="659" y="243"/>
                    <a:pt x="560" y="183"/>
                  </a:cubicBezTo>
                  <a:cubicBezTo>
                    <a:pt x="475" y="133"/>
                    <a:pt x="395" y="108"/>
                    <a:pt x="319" y="108"/>
                  </a:cubicBezTo>
                  <a:cubicBezTo>
                    <a:pt x="247" y="108"/>
                    <a:pt x="177" y="132"/>
                    <a:pt x="123" y="178"/>
                  </a:cubicBezTo>
                  <a:cubicBezTo>
                    <a:pt x="82" y="210"/>
                    <a:pt x="50" y="254"/>
                    <a:pt x="31" y="302"/>
                  </a:cubicBezTo>
                  <a:cubicBezTo>
                    <a:pt x="10" y="356"/>
                    <a:pt x="0" y="414"/>
                    <a:pt x="1" y="472"/>
                  </a:cubicBezTo>
                  <a:cubicBezTo>
                    <a:pt x="1" y="648"/>
                    <a:pt x="76" y="870"/>
                    <a:pt x="212" y="1106"/>
                  </a:cubicBezTo>
                  <a:cubicBezTo>
                    <a:pt x="419" y="1458"/>
                    <a:pt x="766" y="1838"/>
                    <a:pt x="1218" y="2130"/>
                  </a:cubicBezTo>
                  <a:cubicBezTo>
                    <a:pt x="1427" y="2266"/>
                    <a:pt x="1659" y="2383"/>
                    <a:pt x="1909" y="2469"/>
                  </a:cubicBezTo>
                  <a:lnTo>
                    <a:pt x="1909" y="2469"/>
                  </a:lnTo>
                  <a:cubicBezTo>
                    <a:pt x="2117" y="3049"/>
                    <a:pt x="2312" y="3732"/>
                    <a:pt x="2480" y="4507"/>
                  </a:cubicBezTo>
                  <a:cubicBezTo>
                    <a:pt x="3071" y="7251"/>
                    <a:pt x="3108" y="9375"/>
                    <a:pt x="3108" y="9869"/>
                  </a:cubicBezTo>
                  <a:lnTo>
                    <a:pt x="3108" y="9950"/>
                  </a:lnTo>
                  <a:lnTo>
                    <a:pt x="3108" y="9978"/>
                  </a:lnTo>
                  <a:cubicBezTo>
                    <a:pt x="3108" y="9983"/>
                    <a:pt x="3112" y="9988"/>
                    <a:pt x="3117" y="9988"/>
                  </a:cubicBezTo>
                  <a:cubicBezTo>
                    <a:pt x="3122" y="9988"/>
                    <a:pt x="3126" y="9984"/>
                    <a:pt x="3126" y="9979"/>
                  </a:cubicBezTo>
                  <a:lnTo>
                    <a:pt x="3125" y="9979"/>
                  </a:lnTo>
                  <a:lnTo>
                    <a:pt x="3125" y="9869"/>
                  </a:lnTo>
                  <a:cubicBezTo>
                    <a:pt x="3125" y="9375"/>
                    <a:pt x="3088" y="7250"/>
                    <a:pt x="2497" y="4504"/>
                  </a:cubicBezTo>
                  <a:cubicBezTo>
                    <a:pt x="2331" y="3733"/>
                    <a:pt x="2137" y="3055"/>
                    <a:pt x="1930" y="2476"/>
                  </a:cubicBezTo>
                  <a:lnTo>
                    <a:pt x="1930" y="2476"/>
                  </a:lnTo>
                  <a:cubicBezTo>
                    <a:pt x="2213" y="2571"/>
                    <a:pt x="2519" y="2626"/>
                    <a:pt x="2843" y="2626"/>
                  </a:cubicBezTo>
                  <a:cubicBezTo>
                    <a:pt x="2883" y="2626"/>
                    <a:pt x="2922" y="2625"/>
                    <a:pt x="2962" y="2624"/>
                  </a:cubicBezTo>
                  <a:cubicBezTo>
                    <a:pt x="3389" y="2605"/>
                    <a:pt x="3747" y="2513"/>
                    <a:pt x="4036" y="2373"/>
                  </a:cubicBezTo>
                  <a:lnTo>
                    <a:pt x="4036" y="2373"/>
                  </a:lnTo>
                  <a:cubicBezTo>
                    <a:pt x="4334" y="2939"/>
                    <a:pt x="4786" y="3524"/>
                    <a:pt x="5417" y="4023"/>
                  </a:cubicBezTo>
                  <a:cubicBezTo>
                    <a:pt x="5828" y="4349"/>
                    <a:pt x="6224" y="4588"/>
                    <a:pt x="6592" y="4756"/>
                  </a:cubicBezTo>
                  <a:lnTo>
                    <a:pt x="6592" y="4756"/>
                  </a:lnTo>
                  <a:cubicBezTo>
                    <a:pt x="6292" y="5092"/>
                    <a:pt x="6041" y="5551"/>
                    <a:pt x="5899" y="6143"/>
                  </a:cubicBezTo>
                  <a:cubicBezTo>
                    <a:pt x="5413" y="8172"/>
                    <a:pt x="5320" y="11191"/>
                    <a:pt x="5320" y="11191"/>
                  </a:cubicBezTo>
                  <a:cubicBezTo>
                    <a:pt x="5320" y="11197"/>
                    <a:pt x="5325" y="11200"/>
                    <a:pt x="5329" y="11200"/>
                  </a:cubicBezTo>
                  <a:cubicBezTo>
                    <a:pt x="5334" y="11200"/>
                    <a:pt x="5338" y="11197"/>
                    <a:pt x="5338" y="11191"/>
                  </a:cubicBezTo>
                  <a:cubicBezTo>
                    <a:pt x="5338" y="11191"/>
                    <a:pt x="5338" y="11179"/>
                    <a:pt x="5339" y="11157"/>
                  </a:cubicBezTo>
                  <a:cubicBezTo>
                    <a:pt x="5351" y="10818"/>
                    <a:pt x="5461" y="8046"/>
                    <a:pt x="5916" y="6147"/>
                  </a:cubicBezTo>
                  <a:cubicBezTo>
                    <a:pt x="6058" y="5555"/>
                    <a:pt x="6309" y="5098"/>
                    <a:pt x="6609" y="4763"/>
                  </a:cubicBezTo>
                  <a:lnTo>
                    <a:pt x="6609" y="4763"/>
                  </a:lnTo>
                  <a:cubicBezTo>
                    <a:pt x="7132" y="4999"/>
                    <a:pt x="7600" y="5092"/>
                    <a:pt x="7976" y="5092"/>
                  </a:cubicBezTo>
                  <a:cubicBezTo>
                    <a:pt x="8270" y="5092"/>
                    <a:pt x="8508" y="5036"/>
                    <a:pt x="8673" y="4945"/>
                  </a:cubicBezTo>
                  <a:cubicBezTo>
                    <a:pt x="8747" y="4907"/>
                    <a:pt x="8812" y="4851"/>
                    <a:pt x="8864" y="4785"/>
                  </a:cubicBezTo>
                  <a:cubicBezTo>
                    <a:pt x="8906" y="4729"/>
                    <a:pt x="8930" y="4662"/>
                    <a:pt x="8930" y="4590"/>
                  </a:cubicBezTo>
                  <a:cubicBezTo>
                    <a:pt x="8930" y="4499"/>
                    <a:pt x="8888" y="4402"/>
                    <a:pt x="8800" y="4309"/>
                  </a:cubicBezTo>
                  <a:cubicBezTo>
                    <a:pt x="8621" y="4125"/>
                    <a:pt x="8355" y="4027"/>
                    <a:pt x="8053" y="4027"/>
                  </a:cubicBezTo>
                  <a:cubicBezTo>
                    <a:pt x="7591" y="4027"/>
                    <a:pt x="7046" y="4254"/>
                    <a:pt x="6605" y="4742"/>
                  </a:cubicBezTo>
                  <a:lnTo>
                    <a:pt x="6605" y="4742"/>
                  </a:lnTo>
                  <a:cubicBezTo>
                    <a:pt x="6236" y="4574"/>
                    <a:pt x="5839" y="4336"/>
                    <a:pt x="5427" y="4009"/>
                  </a:cubicBezTo>
                  <a:cubicBezTo>
                    <a:pt x="4798" y="3512"/>
                    <a:pt x="4349" y="2929"/>
                    <a:pt x="4052" y="2365"/>
                  </a:cubicBezTo>
                  <a:lnTo>
                    <a:pt x="4052" y="2365"/>
                  </a:lnTo>
                  <a:cubicBezTo>
                    <a:pt x="4197" y="2292"/>
                    <a:pt x="4325" y="2208"/>
                    <a:pt x="4434" y="2114"/>
                  </a:cubicBezTo>
                  <a:cubicBezTo>
                    <a:pt x="4764" y="1832"/>
                    <a:pt x="4930" y="1469"/>
                    <a:pt x="4930" y="1114"/>
                  </a:cubicBezTo>
                  <a:cubicBezTo>
                    <a:pt x="4930" y="728"/>
                    <a:pt x="4732" y="353"/>
                    <a:pt x="4333" y="108"/>
                  </a:cubicBezTo>
                  <a:cubicBezTo>
                    <a:pt x="4214" y="34"/>
                    <a:pt x="4107" y="0"/>
                    <a:pt x="4012" y="0"/>
                  </a:cubicBezTo>
                  <a:cubicBezTo>
                    <a:pt x="4010" y="0"/>
                    <a:pt x="4008" y="0"/>
                    <a:pt x="40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7;p40"/>
            <p:cNvSpPr/>
            <p:nvPr/>
          </p:nvSpPr>
          <p:spPr>
            <a:xfrm>
              <a:off x="2749225" y="733225"/>
              <a:ext cx="240750" cy="343900"/>
            </a:xfrm>
            <a:custGeom>
              <a:avLst/>
              <a:gdLst/>
              <a:ahLst/>
              <a:cxnLst/>
              <a:rect l="l" t="t" r="r" b="b"/>
              <a:pathLst>
                <a:path w="9630" h="13756" extrusionOk="0">
                  <a:moveTo>
                    <a:pt x="7131" y="8687"/>
                  </a:moveTo>
                  <a:cubicBezTo>
                    <a:pt x="7063" y="8687"/>
                    <a:pt x="6998" y="8710"/>
                    <a:pt x="6945" y="8753"/>
                  </a:cubicBezTo>
                  <a:cubicBezTo>
                    <a:pt x="6906" y="8783"/>
                    <a:pt x="6877" y="8824"/>
                    <a:pt x="6859" y="8870"/>
                  </a:cubicBezTo>
                  <a:cubicBezTo>
                    <a:pt x="6840" y="8922"/>
                    <a:pt x="6830" y="8977"/>
                    <a:pt x="6830" y="9033"/>
                  </a:cubicBezTo>
                  <a:cubicBezTo>
                    <a:pt x="6830" y="9204"/>
                    <a:pt x="6904" y="9425"/>
                    <a:pt x="7040" y="9658"/>
                  </a:cubicBezTo>
                  <a:cubicBezTo>
                    <a:pt x="7177" y="9890"/>
                    <a:pt x="7376" y="10136"/>
                    <a:pt x="7627" y="10360"/>
                  </a:cubicBezTo>
                  <a:cubicBezTo>
                    <a:pt x="7943" y="10645"/>
                    <a:pt x="8312" y="10866"/>
                    <a:pt x="8713" y="11009"/>
                  </a:cubicBezTo>
                  <a:cubicBezTo>
                    <a:pt x="8429" y="10222"/>
                    <a:pt x="8123" y="9622"/>
                    <a:pt x="7835" y="9230"/>
                  </a:cubicBezTo>
                  <a:cubicBezTo>
                    <a:pt x="7669" y="9002"/>
                    <a:pt x="7508" y="8844"/>
                    <a:pt x="7362" y="8759"/>
                  </a:cubicBezTo>
                  <a:cubicBezTo>
                    <a:pt x="7280" y="8711"/>
                    <a:pt x="7202" y="8687"/>
                    <a:pt x="7131" y="8687"/>
                  </a:cubicBezTo>
                  <a:close/>
                  <a:moveTo>
                    <a:pt x="8742" y="11037"/>
                  </a:moveTo>
                  <a:lnTo>
                    <a:pt x="8742" y="11037"/>
                  </a:lnTo>
                  <a:cubicBezTo>
                    <a:pt x="8853" y="11349"/>
                    <a:pt x="8960" y="11689"/>
                    <a:pt x="9061" y="12057"/>
                  </a:cubicBezTo>
                  <a:cubicBezTo>
                    <a:pt x="9162" y="11766"/>
                    <a:pt x="9240" y="11468"/>
                    <a:pt x="9295" y="11165"/>
                  </a:cubicBezTo>
                  <a:cubicBezTo>
                    <a:pt x="9107" y="11141"/>
                    <a:pt x="8921" y="11098"/>
                    <a:pt x="8742" y="11037"/>
                  </a:cubicBezTo>
                  <a:close/>
                  <a:moveTo>
                    <a:pt x="3346" y="0"/>
                  </a:moveTo>
                  <a:cubicBezTo>
                    <a:pt x="1433" y="4"/>
                    <a:pt x="1" y="3878"/>
                    <a:pt x="1642" y="8385"/>
                  </a:cubicBezTo>
                  <a:cubicBezTo>
                    <a:pt x="3043" y="12235"/>
                    <a:pt x="5187" y="13756"/>
                    <a:pt x="6924" y="13756"/>
                  </a:cubicBezTo>
                  <a:cubicBezTo>
                    <a:pt x="7212" y="13756"/>
                    <a:pt x="7498" y="13713"/>
                    <a:pt x="7771" y="13628"/>
                  </a:cubicBezTo>
                  <a:cubicBezTo>
                    <a:pt x="8337" y="13449"/>
                    <a:pt x="8768" y="12883"/>
                    <a:pt x="9052" y="12087"/>
                  </a:cubicBezTo>
                  <a:cubicBezTo>
                    <a:pt x="8947" y="11704"/>
                    <a:pt x="8836" y="11351"/>
                    <a:pt x="8720" y="11030"/>
                  </a:cubicBezTo>
                  <a:cubicBezTo>
                    <a:pt x="8477" y="10945"/>
                    <a:pt x="8244" y="10832"/>
                    <a:pt x="8030" y="10691"/>
                  </a:cubicBezTo>
                  <a:cubicBezTo>
                    <a:pt x="7578" y="10399"/>
                    <a:pt x="7231" y="10019"/>
                    <a:pt x="7025" y="9666"/>
                  </a:cubicBezTo>
                  <a:cubicBezTo>
                    <a:pt x="6887" y="9432"/>
                    <a:pt x="6812" y="9210"/>
                    <a:pt x="6812" y="9033"/>
                  </a:cubicBezTo>
                  <a:cubicBezTo>
                    <a:pt x="6812" y="8975"/>
                    <a:pt x="6822" y="8917"/>
                    <a:pt x="6842" y="8863"/>
                  </a:cubicBezTo>
                  <a:cubicBezTo>
                    <a:pt x="6862" y="8813"/>
                    <a:pt x="6893" y="8771"/>
                    <a:pt x="6934" y="8739"/>
                  </a:cubicBezTo>
                  <a:cubicBezTo>
                    <a:pt x="6990" y="8693"/>
                    <a:pt x="7060" y="8669"/>
                    <a:pt x="7131" y="8669"/>
                  </a:cubicBezTo>
                  <a:cubicBezTo>
                    <a:pt x="7206" y="8669"/>
                    <a:pt x="7286" y="8694"/>
                    <a:pt x="7372" y="8743"/>
                  </a:cubicBezTo>
                  <a:cubicBezTo>
                    <a:pt x="7471" y="8804"/>
                    <a:pt x="7560" y="8877"/>
                    <a:pt x="7639" y="8962"/>
                  </a:cubicBezTo>
                  <a:cubicBezTo>
                    <a:pt x="7822" y="9155"/>
                    <a:pt x="8019" y="9441"/>
                    <a:pt x="8217" y="9815"/>
                  </a:cubicBezTo>
                  <a:cubicBezTo>
                    <a:pt x="8392" y="10147"/>
                    <a:pt x="8567" y="10549"/>
                    <a:pt x="8734" y="11015"/>
                  </a:cubicBezTo>
                  <a:cubicBezTo>
                    <a:pt x="8918" y="11078"/>
                    <a:pt x="9107" y="11123"/>
                    <a:pt x="9299" y="11147"/>
                  </a:cubicBezTo>
                  <a:cubicBezTo>
                    <a:pt x="9630" y="9373"/>
                    <a:pt x="9425" y="6973"/>
                    <a:pt x="8604" y="4979"/>
                  </a:cubicBezTo>
                  <a:cubicBezTo>
                    <a:pt x="6981" y="1032"/>
                    <a:pt x="5112" y="1"/>
                    <a:pt x="3354" y="1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FFE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8;p40"/>
            <p:cNvSpPr/>
            <p:nvPr/>
          </p:nvSpPr>
          <p:spPr>
            <a:xfrm>
              <a:off x="2919500" y="949925"/>
              <a:ext cx="62225" cy="85475"/>
            </a:xfrm>
            <a:custGeom>
              <a:avLst/>
              <a:gdLst/>
              <a:ahLst/>
              <a:cxnLst/>
              <a:rect l="l" t="t" r="r" b="b"/>
              <a:pathLst>
                <a:path w="2489" h="3419" extrusionOk="0">
                  <a:moveTo>
                    <a:pt x="315" y="19"/>
                  </a:moveTo>
                  <a:cubicBezTo>
                    <a:pt x="317" y="19"/>
                    <a:pt x="318" y="19"/>
                    <a:pt x="320" y="19"/>
                  </a:cubicBezTo>
                  <a:cubicBezTo>
                    <a:pt x="391" y="19"/>
                    <a:pt x="468" y="43"/>
                    <a:pt x="551" y="91"/>
                  </a:cubicBezTo>
                  <a:cubicBezTo>
                    <a:pt x="696" y="174"/>
                    <a:pt x="857" y="332"/>
                    <a:pt x="1024" y="560"/>
                  </a:cubicBezTo>
                  <a:cubicBezTo>
                    <a:pt x="1312" y="953"/>
                    <a:pt x="1617" y="1552"/>
                    <a:pt x="1902" y="2340"/>
                  </a:cubicBezTo>
                  <a:cubicBezTo>
                    <a:pt x="1501" y="2198"/>
                    <a:pt x="1132" y="1977"/>
                    <a:pt x="816" y="1692"/>
                  </a:cubicBezTo>
                  <a:cubicBezTo>
                    <a:pt x="565" y="1468"/>
                    <a:pt x="366" y="1222"/>
                    <a:pt x="229" y="989"/>
                  </a:cubicBezTo>
                  <a:cubicBezTo>
                    <a:pt x="93" y="756"/>
                    <a:pt x="19" y="536"/>
                    <a:pt x="19" y="365"/>
                  </a:cubicBezTo>
                  <a:cubicBezTo>
                    <a:pt x="18" y="309"/>
                    <a:pt x="28" y="254"/>
                    <a:pt x="48" y="202"/>
                  </a:cubicBezTo>
                  <a:cubicBezTo>
                    <a:pt x="65" y="155"/>
                    <a:pt x="95" y="115"/>
                    <a:pt x="134" y="84"/>
                  </a:cubicBezTo>
                  <a:cubicBezTo>
                    <a:pt x="185" y="43"/>
                    <a:pt x="249" y="19"/>
                    <a:pt x="315" y="19"/>
                  </a:cubicBezTo>
                  <a:close/>
                  <a:moveTo>
                    <a:pt x="320" y="1"/>
                  </a:moveTo>
                  <a:cubicBezTo>
                    <a:pt x="249" y="1"/>
                    <a:pt x="179" y="26"/>
                    <a:pt x="123" y="71"/>
                  </a:cubicBezTo>
                  <a:cubicBezTo>
                    <a:pt x="82" y="103"/>
                    <a:pt x="51" y="147"/>
                    <a:pt x="31" y="195"/>
                  </a:cubicBezTo>
                  <a:cubicBezTo>
                    <a:pt x="11" y="249"/>
                    <a:pt x="0" y="307"/>
                    <a:pt x="1" y="366"/>
                  </a:cubicBezTo>
                  <a:cubicBezTo>
                    <a:pt x="1" y="542"/>
                    <a:pt x="77" y="764"/>
                    <a:pt x="214" y="1000"/>
                  </a:cubicBezTo>
                  <a:cubicBezTo>
                    <a:pt x="420" y="1351"/>
                    <a:pt x="767" y="1731"/>
                    <a:pt x="1219" y="2024"/>
                  </a:cubicBezTo>
                  <a:cubicBezTo>
                    <a:pt x="1433" y="2164"/>
                    <a:pt x="1665" y="2277"/>
                    <a:pt x="1909" y="2362"/>
                  </a:cubicBezTo>
                  <a:cubicBezTo>
                    <a:pt x="2024" y="2684"/>
                    <a:pt x="2135" y="3036"/>
                    <a:pt x="2241" y="3419"/>
                  </a:cubicBezTo>
                  <a:lnTo>
                    <a:pt x="2250" y="3389"/>
                  </a:lnTo>
                  <a:cubicBezTo>
                    <a:pt x="2149" y="3021"/>
                    <a:pt x="2042" y="2679"/>
                    <a:pt x="1931" y="2369"/>
                  </a:cubicBezTo>
                  <a:lnTo>
                    <a:pt x="1931" y="2369"/>
                  </a:lnTo>
                  <a:cubicBezTo>
                    <a:pt x="2110" y="2430"/>
                    <a:pt x="2296" y="2473"/>
                    <a:pt x="2484" y="2497"/>
                  </a:cubicBezTo>
                  <a:cubicBezTo>
                    <a:pt x="2486" y="2491"/>
                    <a:pt x="2487" y="2485"/>
                    <a:pt x="2488" y="2479"/>
                  </a:cubicBezTo>
                  <a:cubicBezTo>
                    <a:pt x="2295" y="2455"/>
                    <a:pt x="2107" y="2410"/>
                    <a:pt x="1923" y="2347"/>
                  </a:cubicBezTo>
                  <a:cubicBezTo>
                    <a:pt x="1756" y="1881"/>
                    <a:pt x="1579" y="1479"/>
                    <a:pt x="1405" y="1147"/>
                  </a:cubicBezTo>
                  <a:cubicBezTo>
                    <a:pt x="1208" y="773"/>
                    <a:pt x="1011" y="487"/>
                    <a:pt x="827" y="294"/>
                  </a:cubicBezTo>
                  <a:cubicBezTo>
                    <a:pt x="748" y="209"/>
                    <a:pt x="659" y="136"/>
                    <a:pt x="560" y="77"/>
                  </a:cubicBezTo>
                  <a:cubicBezTo>
                    <a:pt x="475" y="27"/>
                    <a:pt x="395" y="2"/>
                    <a:pt x="319" y="2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rgbClr val="F0B22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9;p40"/>
            <p:cNvSpPr/>
            <p:nvPr/>
          </p:nvSpPr>
          <p:spPr>
            <a:xfrm>
              <a:off x="2830600" y="556125"/>
              <a:ext cx="375" cy="250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0" y="0"/>
                  </a:moveTo>
                  <a:lnTo>
                    <a:pt x="15" y="10"/>
                  </a:lnTo>
                  <a:lnTo>
                    <a:pt x="1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0;p40"/>
            <p:cNvSpPr/>
            <p:nvPr/>
          </p:nvSpPr>
          <p:spPr>
            <a:xfrm>
              <a:off x="3034300" y="556425"/>
              <a:ext cx="203175" cy="117325"/>
            </a:xfrm>
            <a:custGeom>
              <a:avLst/>
              <a:gdLst/>
              <a:ahLst/>
              <a:cxnLst/>
              <a:rect l="l" t="t" r="r" b="b"/>
              <a:pathLst>
                <a:path w="8127" h="4693" extrusionOk="0">
                  <a:moveTo>
                    <a:pt x="8127" y="0"/>
                  </a:moveTo>
                  <a:lnTo>
                    <a:pt x="0" y="4693"/>
                  </a:lnTo>
                  <a:lnTo>
                    <a:pt x="8127" y="0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18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ítulo 4"/>
          <p:cNvSpPr txBox="1">
            <a:spLocks/>
          </p:cNvSpPr>
          <p:nvPr/>
        </p:nvSpPr>
        <p:spPr>
          <a:xfrm>
            <a:off x="806818" y="3172006"/>
            <a:ext cx="7593435" cy="120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0" dirty="0">
                <a:solidFill>
                  <a:schemeClr val="tx1"/>
                </a:solidFill>
                <a:ea typeface="+mj-lt"/>
                <a:cs typeface="+mj-lt"/>
              </a:rPr>
              <a:t>Desarrollar un Micrositio web para la gestión de eventos y noticias en la división bibliotecaria en la Universidad de la Amazonia.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43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/>
              <a:t>Objetivos específicos 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FA4325-50F9-477D-9EF2-14CD687011F9}"/>
              </a:ext>
            </a:extLst>
          </p:cNvPr>
          <p:cNvSpPr txBox="1"/>
          <p:nvPr/>
        </p:nvSpPr>
        <p:spPr>
          <a:xfrm>
            <a:off x="1108364" y="2105891"/>
            <a:ext cx="8534400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800" dirty="0">
                <a:ea typeface="+mn-lt"/>
                <a:cs typeface="+mn-lt"/>
              </a:rPr>
              <a:t>Realizar un levantamiento de requerimientos</a:t>
            </a:r>
            <a:endParaRPr lang="es-ES" sz="2800"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800" dirty="0">
                <a:ea typeface="+mn-lt"/>
                <a:cs typeface="+mn-lt"/>
              </a:rPr>
              <a:t>Aplicación de técnicas de recolección e información</a:t>
            </a:r>
            <a:endParaRPr lang="es-ES" sz="2800"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800" dirty="0">
                <a:ea typeface="+mn-lt"/>
                <a:cs typeface="+mn-lt"/>
              </a:rPr>
              <a:t>Modelar el diagrama de casos de uso del software</a:t>
            </a:r>
            <a:endParaRPr lang="es-ES" sz="2800"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800" dirty="0">
                <a:ea typeface="+mn-lt"/>
                <a:cs typeface="+mn-lt"/>
              </a:rPr>
              <a:t>Modelar el diagrama de clases del software.</a:t>
            </a:r>
            <a:endParaRPr lang="es-ES" sz="2800"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800" dirty="0">
                <a:ea typeface="+mn-lt"/>
                <a:cs typeface="+mn-lt"/>
              </a:rPr>
              <a:t>Diseñar un prototipo funcional.</a:t>
            </a:r>
            <a:endParaRPr lang="es-ES" sz="2800"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2800" dirty="0">
                <a:ea typeface="+mn-lt"/>
                <a:cs typeface="+mn-lt"/>
              </a:rPr>
              <a:t>Realizar pruebas del sistema.</a:t>
            </a:r>
          </a:p>
          <a:p>
            <a:endParaRPr lang="es-ES" sz="20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7472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/>
              <a:t>Tecnologías implementadas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/>
              <a:t>6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7524FF02-5CE2-4EC0-AD84-1789A3A4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02" y="3529534"/>
            <a:ext cx="2743200" cy="2743200"/>
          </a:xfrm>
          <a:prstGeom prst="rect">
            <a:avLst/>
          </a:prstGeom>
        </p:spPr>
      </p:pic>
      <p:pic>
        <p:nvPicPr>
          <p:cNvPr id="4" name="Imagen 5" descr="Imagen que contiene firmar, parada, tráfico, cuarto&#10;&#10;Descripción generada automáticamente">
            <a:extLst>
              <a:ext uri="{FF2B5EF4-FFF2-40B4-BE49-F238E27FC236}">
                <a16:creationId xmlns:a16="http://schemas.microsoft.com/office/drawing/2014/main" id="{6B1FB702-6CCD-40D4-954A-4B1B9638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3" y="1980167"/>
            <a:ext cx="2743200" cy="1678466"/>
          </a:xfrm>
          <a:prstGeom prst="rect">
            <a:avLst/>
          </a:prstGeom>
        </p:spPr>
      </p:pic>
      <p:pic>
        <p:nvPicPr>
          <p:cNvPr id="6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0BB4035-9CBB-45C8-8031-EF054CA5E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18" y="4444711"/>
            <a:ext cx="2743200" cy="1543050"/>
          </a:xfrm>
          <a:prstGeom prst="rect">
            <a:avLst/>
          </a:prstGeom>
        </p:spPr>
      </p:pic>
      <p:pic>
        <p:nvPicPr>
          <p:cNvPr id="8" name="Imagen 12" descr="Imagen que contiene dibujo&#10;&#10;Descripción generada con confianza muy alta">
            <a:extLst>
              <a:ext uri="{FF2B5EF4-FFF2-40B4-BE49-F238E27FC236}">
                <a16:creationId xmlns:a16="http://schemas.microsoft.com/office/drawing/2014/main" id="{5868D4E3-90DE-46C1-9FD8-436D3539B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964" y="2272257"/>
            <a:ext cx="1622778" cy="1551967"/>
          </a:xfrm>
          <a:prstGeom prst="rect">
            <a:avLst/>
          </a:prstGeo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7974767-92B8-443F-9415-C64193C58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362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289325FD752B545B220EC913FFA0812" ma:contentTypeVersion="10" ma:contentTypeDescription="Crear nuevo documento." ma:contentTypeScope="" ma:versionID="8d33b7855e5ba35ca138945f09f205a8">
  <xsd:schema xmlns:xsd="http://www.w3.org/2001/XMLSchema" xmlns:xs="http://www.w3.org/2001/XMLSchema" xmlns:p="http://schemas.microsoft.com/office/2006/metadata/properties" xmlns:ns2="51f2b0a1-93ea-4530-ab97-0ce832c5dad6" xmlns:ns3="4b07c048-b25b-4051-8924-9d11d09d3ac1" targetNamespace="http://schemas.microsoft.com/office/2006/metadata/properties" ma:root="true" ma:fieldsID="f9fa281692b54b5184e5afcee2034fae" ns2:_="" ns3:_="">
    <xsd:import namespace="51f2b0a1-93ea-4530-ab97-0ce832c5dad6"/>
    <xsd:import namespace="4b07c048-b25b-4051-8924-9d11d09d3a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2b0a1-93ea-4530-ab97-0ce832c5da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7c048-b25b-4051-8924-9d11d09d3a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EEC77C-A1EF-43D4-A8FB-C05826650F3A}">
  <ds:schemaRefs>
    <ds:schemaRef ds:uri="4b07c048-b25b-4051-8924-9d11d09d3ac1"/>
    <ds:schemaRef ds:uri="51f2b0a1-93ea-4530-ab97-0ce832c5dad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9F48D94-0781-4807-BA1C-F44A9D61221E}">
  <ds:schemaRefs>
    <ds:schemaRef ds:uri="4b07c048-b25b-4051-8924-9d11d09d3ac1"/>
    <ds:schemaRef ds:uri="51f2b0a1-93ea-4530-ab97-0ce832c5da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795F25-306F-40B0-AB93-C861588446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Sistema de información (Micrositio Web) para la gestión de información esencial (noticias, información organizacional, contacto) de la división de la biblioteca en la Universidad de la Amazonia </vt:lpstr>
      <vt:lpstr>Contexto</vt:lpstr>
      <vt:lpstr>Planteamiento del problema</vt:lpstr>
      <vt:lpstr>¿Cómo gestionar las propuestas de grado en los   </vt:lpstr>
      <vt:lpstr>Justificación</vt:lpstr>
      <vt:lpstr>Objetivo general </vt:lpstr>
      <vt:lpstr>Objetivos específicos </vt:lpstr>
      <vt:lpstr>Tecnologías implementadas</vt:lpstr>
      <vt:lpstr>Caso de uso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Leonardo Sánchez Fajardo</dc:creator>
  <cp:revision>147</cp:revision>
  <dcterms:created xsi:type="dcterms:W3CDTF">2020-01-11T19:59:50Z</dcterms:created>
  <dcterms:modified xsi:type="dcterms:W3CDTF">2020-09-19T17:51:19Z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0x010100A289325FD752B545B220EC913FFA0812</vt:lpwstr>
  </property>
</Properties>
</file>